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97" r:id="rId1"/>
  </p:sldMasterIdLst>
  <p:notesMasterIdLst>
    <p:notesMasterId r:id="rId38"/>
  </p:notesMasterIdLst>
  <p:sldIdLst>
    <p:sldId id="306" r:id="rId2"/>
    <p:sldId id="384" r:id="rId3"/>
    <p:sldId id="318" r:id="rId4"/>
    <p:sldId id="443" r:id="rId5"/>
    <p:sldId id="489" r:id="rId6"/>
    <p:sldId id="444" r:id="rId7"/>
    <p:sldId id="428" r:id="rId8"/>
    <p:sldId id="321" r:id="rId9"/>
    <p:sldId id="320" r:id="rId10"/>
    <p:sldId id="397" r:id="rId11"/>
    <p:sldId id="477" r:id="rId12"/>
    <p:sldId id="385" r:id="rId13"/>
    <p:sldId id="322" r:id="rId14"/>
    <p:sldId id="323" r:id="rId15"/>
    <p:sldId id="324" r:id="rId16"/>
    <p:sldId id="386" r:id="rId17"/>
    <p:sldId id="403" r:id="rId18"/>
    <p:sldId id="404" r:id="rId19"/>
    <p:sldId id="329" r:id="rId20"/>
    <p:sldId id="406" r:id="rId21"/>
    <p:sldId id="387" r:id="rId22"/>
    <p:sldId id="409" r:id="rId23"/>
    <p:sldId id="410" r:id="rId24"/>
    <p:sldId id="490" r:id="rId25"/>
    <p:sldId id="411" r:id="rId26"/>
    <p:sldId id="491" r:id="rId27"/>
    <p:sldId id="450" r:id="rId28"/>
    <p:sldId id="451" r:id="rId29"/>
    <p:sldId id="452" r:id="rId30"/>
    <p:sldId id="453" r:id="rId31"/>
    <p:sldId id="459" r:id="rId32"/>
    <p:sldId id="460" r:id="rId33"/>
    <p:sldId id="464" r:id="rId34"/>
    <p:sldId id="465" r:id="rId35"/>
    <p:sldId id="466" r:id="rId36"/>
    <p:sldId id="303" r:id="rId37"/>
  </p:sldIdLst>
  <p:sldSz cx="9144000" cy="6858000" type="screen4x3"/>
  <p:notesSz cx="68580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35153"/>
    <a:srgbClr val="8A8A8A"/>
    <a:srgbClr val="6B6B6B"/>
    <a:srgbClr val="264DAE"/>
    <a:srgbClr val="4ADAD7"/>
    <a:srgbClr val="90A3A6"/>
    <a:srgbClr val="EDDFF5"/>
    <a:srgbClr val="493B93"/>
    <a:srgbClr val="808080"/>
    <a:srgbClr val="9696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>
    <p:restoredLeft sz="9780" autoAdjust="0"/>
    <p:restoredTop sz="87648" autoAdjust="0"/>
  </p:normalViewPr>
  <p:slideViewPr>
    <p:cSldViewPr snapToGrid="0">
      <p:cViewPr varScale="1">
        <p:scale>
          <a:sx n="73" d="100"/>
          <a:sy n="73" d="100"/>
        </p:scale>
        <p:origin x="1109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D33006-993C-46CE-BE81-A42F2D8A6269}" type="datetimeFigureOut">
              <a:rPr lang="en-US" smtClean="0"/>
              <a:t>9/6/2019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049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16425"/>
            <a:ext cx="5486400" cy="418306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2971800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829675"/>
            <a:ext cx="2971800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72CD79-D36A-4E01-AE1C-064887FE9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2722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ru-RU" b="0" i="0" u="none" baseline="0"/>
              <a:t>11.1.1.1 Безопасность эксплуатации</a:t>
            </a:r>
            <a:endParaRPr lang="ru-RU" dirty="0" smtClean="0"/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0"/>
            <a:fld id="{AC72CD79-D36A-4E01-AE1C-064887FE954D}" type="slidenum">
              <a:rPr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ru-RU" b="0" i="0" u="none" baseline="0"/>
              <a:t>11.2.1.2 Политика безопасности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0"/>
            <a:fld id="{AC72CD79-D36A-4E01-AE1C-064887FE954D}" type="slidenum">
              <a:rPr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ru-RU" b="0" i="0" u="none" baseline="0"/>
              <a:t>11.2.1.3 Аудитория политики безопасности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0"/>
            <a:fld id="{AC72CD79-D36A-4E01-AE1C-064887FE954D}" type="slidenum">
              <a:rPr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ru-RU" sz="1200" b="0" i="0" u="none" baseline="0"/>
              <a:t>11.2.2.1 Иерархия политики безопасности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0"/>
            <a:fld id="{AC72CD79-D36A-4E01-AE1C-064887FE954D}" type="slidenum">
              <a:rPr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ru-RU" sz="1200" b="0" i="0" u="none" baseline="0"/>
              <a:t>11.2.2.2 Руководящая политика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0"/>
            <a:fld id="{AC72CD79-D36A-4E01-AE1C-064887FE954D}" type="slidenum">
              <a:rPr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ru-RU" b="0" i="0" u="none" baseline="0"/>
              <a:t>11.2.2.3 Технические политики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0"/>
            <a:fld id="{AC72CD79-D36A-4E01-AE1C-064887FE954D}" type="slidenum">
              <a:rPr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ru-RU" b="0" i="0" u="none" baseline="0"/>
              <a:t>11.2.2.4 Политики конечного пользователя</a:t>
            </a:r>
          </a:p>
          <a:p>
            <a:pPr algn="l" rtl="0"/>
            <a:r>
              <a:rPr lang="ru-RU" b="0" i="0" u="none" baseline="0"/>
              <a:t>11.2.2.5 Задание. Определение компонентов политики безопасности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0"/>
            <a:fld id="{AC72CD79-D36A-4E01-AE1C-064887FE954D}" type="slidenum">
              <a:rPr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ru-RU" b="0" i="0" u="none" baseline="0"/>
              <a:t>11.2.3.1 Документы политики безопасности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0"/>
            <a:fld id="{AC72CD79-D36A-4E01-AE1C-064887FE954D}" type="slidenum">
              <a:rPr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ru-RU" b="0" i="0" u="none" baseline="0"/>
              <a:t>11.2.3.2 Документация по стандартам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0"/>
            <a:fld id="{AC72CD79-D36A-4E01-AE1C-064887FE954D}" type="slidenum">
              <a:rPr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ru-RU" b="0" i="0" u="none" baseline="0"/>
              <a:t>11.2.3.3 Инструкции</a:t>
            </a:r>
            <a:endParaRPr lang="ru-RU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0"/>
            <a:fld id="{AC72CD79-D36A-4E01-AE1C-064887FE954D}" type="slidenum">
              <a:rPr/>
              <a:t>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ru-RU" b="0" i="0" u="none" baseline="0"/>
              <a:t>11.2.3.3 Инструкции (продолжение)</a:t>
            </a:r>
            <a:endParaRPr lang="ru-RU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0"/>
            <a:fld id="{AC72CD79-D36A-4E01-AE1C-064887FE954D}" type="slidenum">
              <a:rPr/>
              <a:t>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ru-RU" b="0" i="0" u="none" baseline="0"/>
              <a:t>11.1.1.2 </a:t>
            </a:r>
            <a:r>
              <a:rPr lang="ru-RU" sz="1200" b="0" i="0" u="none" baseline="0"/>
              <a:t>Тестирование и оценка безопасности сети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0"/>
            <a:fld id="{AC72CD79-D36A-4E01-AE1C-064887FE954D}" type="slidenum">
              <a:rPr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ru-RU" b="0" i="0" u="none" baseline="0"/>
              <a:t>11.2.3.3 Инструкции (продолжение)</a:t>
            </a:r>
            <a:endParaRPr lang="ru-RU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0"/>
            <a:fld id="{AC72CD79-D36A-4E01-AE1C-064887FE954D}" type="slidenum">
              <a:rPr/>
              <a:t>26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ru-RU" b="0" i="0" u="none" baseline="0"/>
              <a:t>11.2.3.4 Документация по процедурам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0"/>
            <a:fld id="{AC72CD79-D36A-4E01-AE1C-064887FE954D}" type="slidenum">
              <a:rPr/>
              <a:t>27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ru-RU" b="0" i="0" u="none" baseline="0"/>
              <a:t>11.2.4.1 Иерархия штатных должностей в организации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0"/>
            <a:fld id="{AC72CD79-D36A-4E01-AE1C-064887FE954D}" type="slidenum">
              <a:rPr/>
              <a:t>29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ru-RU" b="0" i="0" u="none" baseline="0"/>
              <a:t>11.2.4.2 Стандартные названия руководящих должностей</a:t>
            </a:r>
            <a:endParaRPr lang="ru-RU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0"/>
            <a:fld id="{AC72CD79-D36A-4E01-AE1C-064887FE954D}" type="slidenum">
              <a:rPr/>
              <a:t>30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ru-RU" b="0" i="0" u="none" baseline="0"/>
              <a:t>11.2.5.1 </a:t>
            </a:r>
            <a:r>
              <a:rPr lang="ru-RU" sz="1200" b="0" i="0" u="none" baseline="0"/>
              <a:t>Программа осведомления по вопросам безопасности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="0" i="0" u="none" baseline="0"/>
              <a:t>11.2.5.2 Информационные кампании</a:t>
            </a:r>
            <a:endParaRPr lang="ru-RU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="0" i="0" u="none" baseline="0"/>
              <a:t>11.2.5.3 </a:t>
            </a:r>
            <a:r>
              <a:rPr lang="ru-RU" sz="1200" b="0" i="0" u="none" baseline="0"/>
              <a:t>Обучающие курсы по информационной безопасности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="0" i="0" u="none" baseline="0"/>
              <a:t>11.2.5.4 </a:t>
            </a:r>
            <a:r>
              <a:rPr lang="ru-RU" sz="1200" b="0" i="0" u="none" baseline="0"/>
              <a:t>Образовательные программы</a:t>
            </a:r>
            <a:endParaRPr lang="ru-RU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baseline="0" dirty="0" smtClean="0"/>
          </a:p>
          <a:p>
            <a:endParaRPr lang="ru-RU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0"/>
            <a:fld id="{AC72CD79-D36A-4E01-AE1C-064887FE954D}" type="slidenum">
              <a:rPr/>
              <a:t>32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ru-RU" b="0" i="0" u="none" baseline="0"/>
              <a:t>11.2.6.1 </a:t>
            </a:r>
            <a:r>
              <a:rPr lang="ru-RU" sz="1200" b="0" i="0" u="none" baseline="0"/>
              <a:t>Мотивы, возможности и средства</a:t>
            </a:r>
            <a:endParaRPr lang="ru-RU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0"/>
            <a:fld id="{AC72CD79-D36A-4E01-AE1C-064887FE954D}" type="slidenum">
              <a:rPr/>
              <a:t>34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ru-RU" b="0" i="0" u="none" baseline="0"/>
              <a:t>11.2.6.2 </a:t>
            </a:r>
            <a:r>
              <a:rPr lang="ru-RU" sz="1200" b="0" i="0" u="none" baseline="0"/>
              <a:t>Сбор данных</a:t>
            </a:r>
            <a:endParaRPr lang="ru-RU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0"/>
            <a:fld id="{AC72CD79-D36A-4E01-AE1C-064887FE954D}" type="slidenum">
              <a:rPr/>
              <a:t>35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ru-RU" b="0" i="0" u="none" baseline="0"/>
              <a:t>11.1.1.3 Типы сетевых тестов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0"/>
            <a:fld id="{AC72CD79-D36A-4E01-AE1C-064887FE954D}" type="slidenum">
              <a:rPr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ru-RU" b="0" i="0" u="none" baseline="0"/>
              <a:t>11.1.1.4 Применение результатов тестирования сети</a:t>
            </a:r>
            <a:endParaRPr lang="ru-RU" dirty="0" smtClean="0"/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0"/>
            <a:fld id="{AC72CD79-D36A-4E01-AE1C-064887FE954D}" type="slidenum">
              <a:rPr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ru-RU" b="0" i="0" u="none" baseline="0"/>
              <a:t>11.1.2.1 Инструменты тестирования сети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0"/>
            <a:fld id="{AC72CD79-D36A-4E01-AE1C-064887FE954D}" type="slidenum">
              <a:rPr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ru-RU" b="0" i="0" u="none" baseline="0"/>
              <a:t>11.1.2.2 </a:t>
            </a:r>
            <a:r>
              <a:rPr lang="ru-RU" sz="1200" b="0" i="0" u="none" baseline="0"/>
              <a:t>Nmap и Zenmap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0"/>
            <a:fld id="{AC72CD79-D36A-4E01-AE1C-064887FE954D}" type="slidenum">
              <a:rPr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ru-RU" b="0" i="0" u="none" baseline="0"/>
              <a:t>11.1.2.3 </a:t>
            </a:r>
            <a:r>
              <a:rPr lang="ru-RU" sz="1200" b="0" i="0" u="none" baseline="0"/>
              <a:t>SuperScan</a:t>
            </a:r>
            <a:endParaRPr lang="ru-RU" sz="12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0"/>
            <a:fld id="{AC72CD79-D36A-4E01-AE1C-064887FE954D}" type="slidenum">
              <a:rPr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ru-RU" b="0" i="0" u="none" baseline="0"/>
              <a:t>11.1.2.4 </a:t>
            </a:r>
            <a:r>
              <a:rPr lang="ru-RU" sz="1200" b="0" i="0" u="none" baseline="0"/>
              <a:t>SIEM</a:t>
            </a:r>
          </a:p>
          <a:p>
            <a:pPr algn="l" rtl="0"/>
            <a:r>
              <a:rPr lang="ru-RU" sz="1200" b="0" i="0" u="none" baseline="0"/>
              <a:t>11.1.2.5 Задание. Определение инструментов для тестирования безопасности сети</a:t>
            </a:r>
            <a:endParaRPr lang="ru-RU" sz="12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0"/>
            <a:fld id="{AC72CD79-D36A-4E01-AE1C-064887FE954D}" type="slidenum">
              <a:rPr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ru-RU" b="0" i="0" u="none" baseline="0"/>
              <a:t>11.2.1.1 </a:t>
            </a:r>
            <a:r>
              <a:rPr lang="ru-RU" sz="1200" b="0" i="0" u="none" baseline="0"/>
              <a:t>Жизненный цикл обеспечения сетевой безопасности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0"/>
            <a:fld id="{AC72CD79-D36A-4E01-AE1C-064887FE954D}" type="slidenum">
              <a:rPr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6383" y="4464066"/>
            <a:ext cx="3657600" cy="384721"/>
          </a:xfrm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ct val="95000"/>
              </a:lnSpc>
              <a:spcBef>
                <a:spcPct val="20000"/>
              </a:spcBef>
              <a:spcAft>
                <a:spcPts val="0"/>
              </a:spcAft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ct val="20000"/>
              </a:spcBef>
              <a:spcAft>
                <a:spcPts val="0"/>
              </a:spcAft>
              <a:buClr>
                <a:srgbClr val="92D050"/>
              </a:buClr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Speaker Name</a:t>
            </a:r>
          </a:p>
        </p:txBody>
      </p:sp>
      <p:sp>
        <p:nvSpPr>
          <p:cNvPr id="50" name="Title 1"/>
          <p:cNvSpPr>
            <a:spLocks noGrp="1"/>
          </p:cNvSpPr>
          <p:nvPr>
            <p:ph type="ctrTitle" hasCustomPrompt="1"/>
          </p:nvPr>
        </p:nvSpPr>
        <p:spPr>
          <a:xfrm>
            <a:off x="221393" y="1248229"/>
            <a:ext cx="8112125" cy="2907239"/>
          </a:xfrm>
        </p:spPr>
        <p:txBody>
          <a:bodyPr/>
          <a:lstStyle>
            <a:lvl1pPr algn="l" defTabSz="914400" rtl="0" eaLnBrk="1" latinLnBrk="0" hangingPunct="1">
              <a:lnSpc>
                <a:spcPts val="6200"/>
              </a:lnSpc>
              <a:spcBef>
                <a:spcPct val="0"/>
              </a:spcBef>
              <a:buNone/>
              <a:defRPr lang="en-US" sz="5400" b="0" kern="1200" dirty="0">
                <a:solidFill>
                  <a:schemeClr val="bg1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dirty="0" smtClean="0"/>
              <a:t>Presentation Title Goes Here</a:t>
            </a:r>
            <a:endParaRPr lang="en-US" dirty="0"/>
          </a:p>
        </p:txBody>
      </p:sp>
      <p:pic>
        <p:nvPicPr>
          <p:cNvPr id="44" name="Picture 2"/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12068" y="330200"/>
            <a:ext cx="2889136" cy="4803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6383" y="4862154"/>
            <a:ext cx="3657600" cy="355482"/>
          </a:xfrm>
        </p:spPr>
        <p:txBody>
          <a:bodyPr wrap="square">
            <a:spAutoFit/>
          </a:bodyPr>
          <a:lstStyle>
            <a:lvl1pPr marL="0" indent="0"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Speaker Title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236382" y="5231003"/>
            <a:ext cx="3657600" cy="297004"/>
          </a:xfrm>
        </p:spPr>
        <p:txBody>
          <a:bodyPr>
            <a:spAutoFit/>
          </a:bodyPr>
          <a:lstStyle>
            <a:lvl1pPr marL="0" indent="0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Date</a:t>
            </a:r>
            <a:endParaRPr lang="en-US" dirty="0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with pull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39713" y="1339745"/>
            <a:ext cx="4103687" cy="4965700"/>
          </a:xfrm>
        </p:spPr>
        <p:txBody>
          <a:bodyPr/>
          <a:lstStyle>
            <a:lvl1pPr>
              <a:lnSpc>
                <a:spcPct val="95000"/>
              </a:lnSpc>
              <a:spcBef>
                <a:spcPts val="1480"/>
              </a:spcBef>
              <a:defRPr sz="2200">
                <a:solidFill>
                  <a:srgbClr val="435153"/>
                </a:solidFill>
                <a:latin typeface="+mj-lt"/>
              </a:defRPr>
            </a:lvl1pPr>
            <a:lvl2pPr>
              <a:lnSpc>
                <a:spcPct val="95000"/>
              </a:lnSpc>
              <a:spcBef>
                <a:spcPts val="600"/>
              </a:spcBef>
              <a:defRPr>
                <a:solidFill>
                  <a:srgbClr val="435153"/>
                </a:solidFill>
                <a:latin typeface="+mj-lt"/>
              </a:defRPr>
            </a:lvl2pPr>
            <a:lvl3pPr>
              <a:defRPr>
                <a:solidFill>
                  <a:srgbClr val="435153"/>
                </a:solidFill>
                <a:latin typeface="+mj-lt"/>
              </a:defRPr>
            </a:lvl3pPr>
            <a:lvl4pPr>
              <a:defRPr>
                <a:solidFill>
                  <a:srgbClr val="435153"/>
                </a:solidFill>
                <a:latin typeface="+mj-lt"/>
              </a:defRPr>
            </a:lvl4pPr>
            <a:lvl5pPr>
              <a:defRPr>
                <a:solidFill>
                  <a:srgbClr val="435153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6" name="Title 15"/>
          <p:cNvSpPr>
            <a:spLocks noGrp="1"/>
          </p:cNvSpPr>
          <p:nvPr>
            <p:ph type="title"/>
          </p:nvPr>
        </p:nvSpPr>
        <p:spPr>
          <a:xfrm>
            <a:off x="229702" y="432215"/>
            <a:ext cx="8588861" cy="8382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" name="Rounded Rectangle 9"/>
          <p:cNvSpPr/>
          <p:nvPr userDrawn="1"/>
        </p:nvSpPr>
        <p:spPr>
          <a:xfrm>
            <a:off x="4984231" y="1416140"/>
            <a:ext cx="3759720" cy="4599033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chemeClr val="tx1">
                  <a:lumMod val="20000"/>
                  <a:lumOff val="80000"/>
                </a:schemeClr>
              </a:gs>
              <a:gs pos="47000">
                <a:schemeClr val="bg1"/>
              </a:gs>
              <a:gs pos="100000">
                <a:srgbClr val="EDDFF5"/>
              </a:gs>
            </a:gsLst>
            <a:lin ang="2700000" scaled="1"/>
            <a:tileRect/>
          </a:gradFill>
          <a:ln>
            <a:noFill/>
          </a:ln>
          <a:effectLst>
            <a:outerShdw blurRad="1143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5221224" y="1747683"/>
            <a:ext cx="3236976" cy="1900292"/>
          </a:xfrm>
        </p:spPr>
        <p:txBody>
          <a:bodyPr/>
          <a:lstStyle>
            <a:lvl1pPr marL="114300" indent="-114300">
              <a:buFontTx/>
              <a:buNone/>
              <a:defRPr sz="2000"/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7" name="Text Placeholder 21"/>
          <p:cNvSpPr>
            <a:spLocks noGrp="1"/>
          </p:cNvSpPr>
          <p:nvPr>
            <p:ph type="body" sz="quarter" idx="16"/>
          </p:nvPr>
        </p:nvSpPr>
        <p:spPr>
          <a:xfrm>
            <a:off x="5310124" y="4876800"/>
            <a:ext cx="3044497" cy="326243"/>
          </a:xfrm>
        </p:spPr>
        <p:txBody>
          <a:bodyPr wrap="square">
            <a:spAutoFit/>
          </a:bodyPr>
          <a:lstStyle>
            <a:lvl1pPr marL="0" indent="0">
              <a:buFontTx/>
              <a:buNone/>
              <a:defRPr sz="16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9" name="Straight Connector 18"/>
          <p:cNvCxnSpPr/>
          <p:nvPr userDrawn="1"/>
        </p:nvCxnSpPr>
        <p:spPr>
          <a:xfrm flipH="1">
            <a:off x="4990141" y="1335313"/>
            <a:ext cx="1" cy="4760687"/>
          </a:xfrm>
          <a:prstGeom prst="line">
            <a:avLst/>
          </a:prstGeom>
          <a:ln w="76200" cap="rnd">
            <a:gradFill>
              <a:gsLst>
                <a:gs pos="0">
                  <a:schemeClr val="tx1"/>
                </a:gs>
                <a:gs pos="50000">
                  <a:schemeClr val="accent4"/>
                </a:gs>
                <a:gs pos="100000">
                  <a:schemeClr val="tx2"/>
                </a:gs>
              </a:gsLst>
              <a:lin ang="12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332592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_2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9702" y="301752"/>
            <a:ext cx="4123944" cy="838200"/>
          </a:xfrm>
        </p:spPr>
        <p:txBody>
          <a:bodyPr vert="horz" lIns="82296" tIns="45720" rIns="82296" bIns="45720" rtlCol="0" anchor="t" anchorCtr="0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kumimoji="0" lang="en-US" sz="3600" b="0" i="0" u="none" strike="noStrike" kern="1200" cap="none" spc="0" normalizeH="0" baseline="0" dirty="0">
                <a:ln>
                  <a:noFill/>
                </a:ln>
                <a:gradFill flip="none" rotWithShape="1">
                  <a:gsLst>
                    <a:gs pos="16000">
                      <a:schemeClr val="tx2"/>
                    </a:gs>
                    <a:gs pos="100000">
                      <a:srgbClr val="28A7DF"/>
                    </a:gs>
                  </a:gsLst>
                  <a:lin ang="1800000" scaled="0"/>
                  <a:tileRect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dirty="0" smtClean="0"/>
              <a:t>Two Column</a:t>
            </a:r>
            <a:br>
              <a:rPr lang="en-US" dirty="0" smtClean="0"/>
            </a:br>
            <a:r>
              <a:rPr lang="en-US" dirty="0" smtClean="0"/>
              <a:t>Title Left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219455" y="1600200"/>
            <a:ext cx="4142232" cy="4526280"/>
          </a:xfrm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  <a:latin typeface="+mj-lt"/>
              </a:defRPr>
            </a:lvl1pPr>
            <a:lvl2pPr marL="406400" indent="0">
              <a:buClr>
                <a:schemeClr val="accent5"/>
              </a:buClr>
              <a:buFontTx/>
              <a:buNone/>
              <a:tabLst/>
              <a:defRPr>
                <a:solidFill>
                  <a:schemeClr val="tx2"/>
                </a:solidFill>
                <a:latin typeface="+mj-lt"/>
              </a:defRPr>
            </a:lvl2pPr>
          </a:lstStyle>
          <a:p>
            <a:pPr lvl="0"/>
            <a:r>
              <a:rPr lang="en-US" dirty="0" smtClean="0"/>
              <a:t>Body copy uses sentence capital letters only, size 20, left aligned</a:t>
            </a:r>
          </a:p>
          <a:p>
            <a:pPr lvl="1"/>
            <a:r>
              <a:rPr lang="en-US" dirty="0" smtClean="0"/>
              <a:t>Sub-bullets are size 18 </a:t>
            </a:r>
            <a:br>
              <a:rPr lang="en-US" dirty="0" smtClean="0"/>
            </a:br>
            <a:r>
              <a:rPr lang="en-US" dirty="0" smtClean="0"/>
              <a:t>and indented</a:t>
            </a:r>
          </a:p>
          <a:p>
            <a:pPr lvl="1"/>
            <a:r>
              <a:rPr lang="en-US" dirty="0" smtClean="0"/>
              <a:t>Hyperlink: www.cisco.com </a:t>
            </a:r>
          </a:p>
          <a:p>
            <a:pPr lvl="0"/>
            <a:r>
              <a:rPr lang="en-US" dirty="0" smtClean="0"/>
              <a:t>Use Cisco highlight color, bold, or both when emphasizing words, </a:t>
            </a:r>
            <a:br>
              <a:rPr lang="en-US" dirty="0" smtClean="0"/>
            </a:br>
            <a:r>
              <a:rPr lang="en-US" dirty="0" smtClean="0"/>
              <a:t>do not italicize; use yellow on the </a:t>
            </a:r>
            <a:br>
              <a:rPr lang="en-US" dirty="0" smtClean="0"/>
            </a:br>
            <a:r>
              <a:rPr lang="en-US" dirty="0" smtClean="0"/>
              <a:t>black template and red for the white template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2" hasCustomPrompt="1"/>
          </p:nvPr>
        </p:nvSpPr>
        <p:spPr>
          <a:xfrm>
            <a:off x="4818888" y="1600200"/>
            <a:ext cx="4005072" cy="4526280"/>
          </a:xfrm>
        </p:spPr>
        <p:txBody>
          <a:bodyPr/>
          <a:lstStyle>
            <a:lvl1pPr marL="0" indent="0">
              <a:buFontTx/>
              <a:buNone/>
              <a:defRPr>
                <a:solidFill>
                  <a:schemeClr val="tx1"/>
                </a:solidFill>
                <a:latin typeface="+mj-lt"/>
              </a:defRPr>
            </a:lvl1pPr>
            <a:lvl2pPr marL="406400" indent="0">
              <a:buClr>
                <a:schemeClr val="accent1">
                  <a:lumMod val="40000"/>
                  <a:lumOff val="60000"/>
                </a:schemeClr>
              </a:buClr>
              <a:buFont typeface="Arial" pitchFamily="34" charset="0"/>
              <a:buNone/>
              <a:defRPr>
                <a:solidFill>
                  <a:schemeClr val="tx1"/>
                </a:solidFill>
                <a:latin typeface="+mj-lt"/>
              </a:defRPr>
            </a:lvl2pPr>
          </a:lstStyle>
          <a:p>
            <a:pPr lvl="0"/>
            <a:r>
              <a:rPr lang="en-US" dirty="0" smtClean="0"/>
              <a:t>Body copy uses sentence capital letters only, size 20, left aligned</a:t>
            </a:r>
          </a:p>
          <a:p>
            <a:pPr lvl="1"/>
            <a:r>
              <a:rPr lang="en-US" dirty="0" smtClean="0"/>
              <a:t>Sub-bullets are size 18 </a:t>
            </a:r>
            <a:br>
              <a:rPr lang="en-US" dirty="0" smtClean="0"/>
            </a:br>
            <a:r>
              <a:rPr lang="en-US" dirty="0" smtClean="0"/>
              <a:t>and indented</a:t>
            </a:r>
          </a:p>
          <a:p>
            <a:pPr lvl="1"/>
            <a:r>
              <a:rPr lang="en-US" dirty="0" smtClean="0"/>
              <a:t>Hyperlink: www.cisco.com </a:t>
            </a:r>
          </a:p>
          <a:p>
            <a:pPr lvl="0"/>
            <a:r>
              <a:rPr lang="en-US" dirty="0" smtClean="0"/>
              <a:t>Use Cisco highlight color, bold, or both when emphasizing words, do not italicize; use yellow on the black template and red for the white template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4818887" y="301752"/>
            <a:ext cx="3951308" cy="83820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16000">
                      <a:schemeClr val="tx2"/>
                    </a:gs>
                    <a:gs pos="100000">
                      <a:srgbClr val="28A7DF"/>
                    </a:gs>
                  </a:gsLst>
                  <a:lin ang="1800000" scaled="0"/>
                  <a:tileRect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 smtClean="0">
                <a:ln>
                  <a:noFill/>
                </a:ln>
                <a:gradFill flip="none" rotWithShape="1">
                  <a:gsLst>
                    <a:gs pos="16000">
                      <a:schemeClr val="tx2"/>
                    </a:gs>
                    <a:gs pos="100000">
                      <a:srgbClr val="28A7DF"/>
                    </a:gs>
                  </a:gsLst>
                  <a:lin ang="1800000" scaled="0"/>
                  <a:tileRect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rPr>
              <a:t>Two Column</a:t>
            </a:r>
            <a:br>
              <a:rPr kumimoji="0" lang="en-US" sz="3600" b="0" i="0" u="none" strike="noStrike" kern="1200" cap="none" spc="0" normalizeH="0" baseline="0" noProof="0" dirty="0" smtClean="0">
                <a:ln>
                  <a:noFill/>
                </a:ln>
                <a:gradFill flip="none" rotWithShape="1">
                  <a:gsLst>
                    <a:gs pos="16000">
                      <a:schemeClr val="tx2"/>
                    </a:gs>
                    <a:gs pos="100000">
                      <a:srgbClr val="28A7DF"/>
                    </a:gs>
                  </a:gsLst>
                  <a:lin ang="1800000" scaled="0"/>
                  <a:tileRect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rPr>
            </a:br>
            <a:r>
              <a:rPr kumimoji="0" lang="en-US" sz="3600" b="0" i="0" u="none" strike="noStrike" kern="1200" cap="none" spc="0" normalizeH="0" baseline="0" noProof="0" dirty="0" smtClean="0">
                <a:ln>
                  <a:noFill/>
                </a:ln>
                <a:gradFill flip="none" rotWithShape="1">
                  <a:gsLst>
                    <a:gs pos="16000">
                      <a:schemeClr val="tx2"/>
                    </a:gs>
                    <a:gs pos="100000">
                      <a:srgbClr val="28A7DF"/>
                    </a:gs>
                  </a:gsLst>
                  <a:lin ang="1800000" scaled="0"/>
                  <a:tileRect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rPr>
              <a:t>Title Right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16000">
                    <a:schemeClr val="tx2"/>
                  </a:gs>
                  <a:gs pos="100000">
                    <a:srgbClr val="28A7DF"/>
                  </a:gs>
                </a:gsLst>
                <a:lin ang="1800000" scaled="0"/>
                <a:tileRect/>
              </a:gradFill>
              <a:effectLst/>
              <a:uLnTx/>
              <a:uFillTx/>
              <a:latin typeface="+mj-lt"/>
              <a:ea typeface="+mj-ea"/>
              <a:cs typeface="Arial" pitchFamily="34" charset="0"/>
            </a:endParaRPr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4486587" y="777667"/>
            <a:ext cx="0" cy="5287676"/>
          </a:xfrm>
          <a:prstGeom prst="line">
            <a:avLst/>
          </a:prstGeom>
          <a:ln w="76200" cap="rnd">
            <a:gradFill>
              <a:gsLst>
                <a:gs pos="0">
                  <a:schemeClr val="tx1"/>
                </a:gs>
                <a:gs pos="50000">
                  <a:schemeClr val="accent4"/>
                </a:gs>
                <a:gs pos="100000">
                  <a:schemeClr val="tx2"/>
                </a:gs>
              </a:gsLst>
              <a:lin ang="12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_3-Column Layout No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244475" y="1866900"/>
            <a:ext cx="2622550" cy="4391025"/>
          </a:xfrm>
        </p:spPr>
        <p:txBody>
          <a:bodyPr/>
          <a:lstStyle>
            <a:lvl1pPr algn="l" defTabSz="914400" rtl="0" eaLnBrk="1" latinLnBrk="0" hangingPunct="1">
              <a:lnSpc>
                <a:spcPct val="95000"/>
              </a:lnSpc>
              <a:defRPr lang="en-US" sz="20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algn="l" defTabSz="914400" rtl="0" eaLnBrk="1" latinLnBrk="0" hangingPunct="1">
              <a:lnSpc>
                <a:spcPct val="95000"/>
              </a:lnSpc>
              <a:defRPr lang="en-US" sz="1600" kern="1200" dirty="0" smtClean="0">
                <a:solidFill>
                  <a:srgbClr val="435153"/>
                </a:solidFill>
                <a:latin typeface="+mj-lt"/>
                <a:ea typeface="+mn-ea"/>
                <a:cs typeface="Arial" pitchFamily="34" charset="0"/>
              </a:defRPr>
            </a:lvl2pPr>
            <a:lvl3pPr marL="569912" indent="0" algn="l" defTabSz="914400" rtl="0" eaLnBrk="1" latinLnBrk="0" hangingPunct="1">
              <a:lnSpc>
                <a:spcPct val="95000"/>
              </a:lnSpc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Arial" pitchFamily="34" charset="0"/>
              </a:defRPr>
            </a:lvl3pPr>
            <a:lvl4pPr algn="l" defTabSz="914400" rtl="0" eaLnBrk="1" latinLnBrk="0" hangingPunct="1">
              <a:lnSpc>
                <a:spcPct val="95000"/>
              </a:lnSpc>
              <a:defRPr lang="en-US" sz="1200" kern="1200" dirty="0" smtClean="0">
                <a:solidFill>
                  <a:srgbClr val="435153"/>
                </a:solidFill>
                <a:latin typeface="+mj-lt"/>
                <a:ea typeface="+mn-ea"/>
                <a:cs typeface="Arial" pitchFamily="34" charset="0"/>
              </a:defRPr>
            </a:lvl4pPr>
            <a:lvl5pPr algn="l" defTabSz="914400" rtl="0" eaLnBrk="1" latinLnBrk="0" hangingPunct="1">
              <a:lnSpc>
                <a:spcPct val="95000"/>
              </a:lnSpc>
              <a:defRPr lang="en-US" sz="1200" kern="1200" dirty="0">
                <a:solidFill>
                  <a:srgbClr val="435153"/>
                </a:solidFill>
                <a:latin typeface="+mj-lt"/>
                <a:ea typeface="+mn-ea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5"/>
          </p:nvPr>
        </p:nvSpPr>
        <p:spPr>
          <a:xfrm>
            <a:off x="3292474" y="1866900"/>
            <a:ext cx="2593975" cy="4362450"/>
          </a:xfrm>
        </p:spPr>
        <p:txBody>
          <a:bodyPr/>
          <a:lstStyle>
            <a:lvl1pPr algn="l" defTabSz="914400" rtl="0" eaLnBrk="1" latinLnBrk="0" hangingPunct="1">
              <a:lnSpc>
                <a:spcPct val="95000"/>
              </a:lnSpc>
              <a:defRPr lang="en-US" sz="20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algn="l" defTabSz="914400" rtl="0" eaLnBrk="1" latinLnBrk="0" hangingPunct="1">
              <a:lnSpc>
                <a:spcPct val="95000"/>
              </a:lnSpc>
              <a:defRPr lang="en-US" sz="1600" kern="1200" dirty="0" smtClean="0">
                <a:solidFill>
                  <a:srgbClr val="435153"/>
                </a:solidFill>
                <a:latin typeface="+mj-lt"/>
                <a:ea typeface="+mn-ea"/>
                <a:cs typeface="Arial" pitchFamily="34" charset="0"/>
              </a:defRPr>
            </a:lvl2pPr>
            <a:lvl3pPr marL="569912" indent="0" algn="l" defTabSz="914400" rtl="0" eaLnBrk="1" latinLnBrk="0" hangingPunct="1">
              <a:lnSpc>
                <a:spcPct val="95000"/>
              </a:lnSpc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Arial" pitchFamily="34" charset="0"/>
              </a:defRPr>
            </a:lvl3pPr>
            <a:lvl4pPr algn="l" defTabSz="914400" rtl="0" eaLnBrk="1" latinLnBrk="0" hangingPunct="1">
              <a:lnSpc>
                <a:spcPct val="95000"/>
              </a:lnSpc>
              <a:defRPr lang="en-US" sz="1200" kern="1200" dirty="0" smtClean="0">
                <a:solidFill>
                  <a:srgbClr val="435153"/>
                </a:solidFill>
                <a:latin typeface="+mj-lt"/>
                <a:ea typeface="+mn-ea"/>
                <a:cs typeface="Arial" pitchFamily="34" charset="0"/>
              </a:defRPr>
            </a:lvl4pPr>
            <a:lvl5pPr algn="l" defTabSz="914400" rtl="0" eaLnBrk="1" latinLnBrk="0" hangingPunct="1">
              <a:lnSpc>
                <a:spcPct val="95000"/>
              </a:lnSpc>
              <a:defRPr lang="en-US" sz="1200" kern="1200" dirty="0">
                <a:solidFill>
                  <a:srgbClr val="435153"/>
                </a:solidFill>
                <a:latin typeface="+mj-lt"/>
                <a:ea typeface="+mn-ea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16"/>
          </p:nvPr>
        </p:nvSpPr>
        <p:spPr>
          <a:xfrm>
            <a:off x="6275388" y="1866900"/>
            <a:ext cx="2633662" cy="4333875"/>
          </a:xfrm>
        </p:spPr>
        <p:txBody>
          <a:bodyPr/>
          <a:lstStyle>
            <a:lvl1pPr algn="l" defTabSz="914400" rtl="0" eaLnBrk="1" latinLnBrk="0" hangingPunct="1">
              <a:lnSpc>
                <a:spcPct val="95000"/>
              </a:lnSpc>
              <a:defRPr lang="en-US" sz="20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algn="l" defTabSz="914400" rtl="0" eaLnBrk="1" latinLnBrk="0" hangingPunct="1">
              <a:lnSpc>
                <a:spcPct val="95000"/>
              </a:lnSpc>
              <a:defRPr lang="en-US" sz="1600" kern="1200" dirty="0" smtClean="0">
                <a:solidFill>
                  <a:srgbClr val="435153"/>
                </a:solidFill>
                <a:latin typeface="+mj-lt"/>
                <a:ea typeface="+mn-ea"/>
                <a:cs typeface="Arial" pitchFamily="34" charset="0"/>
              </a:defRPr>
            </a:lvl2pPr>
            <a:lvl3pPr marL="569912" indent="0" algn="l" defTabSz="914400" rtl="0" eaLnBrk="1" latinLnBrk="0" hangingPunct="1">
              <a:lnSpc>
                <a:spcPct val="95000"/>
              </a:lnSpc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Arial" pitchFamily="34" charset="0"/>
              </a:defRPr>
            </a:lvl3pPr>
            <a:lvl4pPr algn="l" defTabSz="914400" rtl="0" eaLnBrk="1" latinLnBrk="0" hangingPunct="1">
              <a:lnSpc>
                <a:spcPct val="95000"/>
              </a:lnSpc>
              <a:defRPr lang="en-US" sz="1200" kern="1200" dirty="0" smtClean="0">
                <a:solidFill>
                  <a:srgbClr val="435153"/>
                </a:solidFill>
                <a:latin typeface="+mj-lt"/>
                <a:ea typeface="+mn-ea"/>
                <a:cs typeface="Arial" pitchFamily="34" charset="0"/>
              </a:defRPr>
            </a:lvl4pPr>
            <a:lvl5pPr algn="l" defTabSz="914400" rtl="0" eaLnBrk="1" latinLnBrk="0" hangingPunct="1">
              <a:lnSpc>
                <a:spcPct val="95000"/>
              </a:lnSpc>
              <a:defRPr lang="en-US" sz="1200" kern="1200" dirty="0">
                <a:solidFill>
                  <a:srgbClr val="435153"/>
                </a:solidFill>
                <a:latin typeface="+mj-lt"/>
                <a:ea typeface="+mn-ea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1" name="Text Placeholder 20"/>
          <p:cNvSpPr>
            <a:spLocks noGrp="1" noChangeAspect="1"/>
          </p:cNvSpPr>
          <p:nvPr>
            <p:ph type="body" sz="quarter" idx="17"/>
          </p:nvPr>
        </p:nvSpPr>
        <p:spPr>
          <a:xfrm>
            <a:off x="219456" y="319099"/>
            <a:ext cx="2670048" cy="1200329"/>
          </a:xfrm>
        </p:spPr>
        <p:txBody>
          <a:bodyPr anchor="b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000" b="0" i="0" u="none" strike="noStrike" kern="1200" cap="none" spc="0" normalizeH="0" baseline="0" dirty="0" smtClean="0">
                <a:ln>
                  <a:noFill/>
                </a:ln>
                <a:gradFill flip="none" rotWithShape="1">
                  <a:gsLst>
                    <a:gs pos="16000">
                      <a:schemeClr val="tx2"/>
                    </a:gs>
                    <a:gs pos="100000">
                      <a:srgbClr val="28A7DF"/>
                    </a:gs>
                  </a:gsLst>
                  <a:lin ang="1800000" scaled="0"/>
                  <a:tileRect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Click to edit Master text styles</a:t>
            </a:r>
          </a:p>
        </p:txBody>
      </p:sp>
      <p:sp>
        <p:nvSpPr>
          <p:cNvPr id="22" name="Text Placeholder 20"/>
          <p:cNvSpPr>
            <a:spLocks noGrp="1"/>
          </p:cNvSpPr>
          <p:nvPr>
            <p:ph type="body" sz="quarter" idx="18"/>
          </p:nvPr>
        </p:nvSpPr>
        <p:spPr>
          <a:xfrm>
            <a:off x="3255264" y="319099"/>
            <a:ext cx="2670048" cy="1200329"/>
          </a:xfrm>
        </p:spPr>
        <p:txBody>
          <a:bodyPr anchor="b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000" b="0" i="0" u="none" strike="noStrike" kern="1200" cap="none" spc="0" normalizeH="0" baseline="0" dirty="0" smtClean="0">
                <a:ln>
                  <a:noFill/>
                </a:ln>
                <a:gradFill flip="none" rotWithShape="1">
                  <a:gsLst>
                    <a:gs pos="16000">
                      <a:schemeClr val="tx2"/>
                    </a:gs>
                    <a:gs pos="100000">
                      <a:srgbClr val="28A7DF"/>
                    </a:gs>
                  </a:gsLst>
                  <a:lin ang="1800000" scaled="0"/>
                  <a:tileRect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24" name="Text Placeholder 20"/>
          <p:cNvSpPr>
            <a:spLocks noGrp="1" noChangeAspect="1"/>
          </p:cNvSpPr>
          <p:nvPr>
            <p:ph type="body" sz="quarter" idx="19"/>
          </p:nvPr>
        </p:nvSpPr>
        <p:spPr>
          <a:xfrm>
            <a:off x="6247902" y="319099"/>
            <a:ext cx="2670048" cy="1200329"/>
          </a:xfrm>
        </p:spPr>
        <p:txBody>
          <a:bodyPr anchor="b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000" b="0" i="0" u="none" strike="noStrike" kern="1200" cap="none" spc="0" normalizeH="0" baseline="0" dirty="0" smtClean="0">
                <a:ln>
                  <a:noFill/>
                </a:ln>
                <a:gradFill flip="none" rotWithShape="1">
                  <a:gsLst>
                    <a:gs pos="16000">
                      <a:schemeClr val="tx2"/>
                    </a:gs>
                    <a:gs pos="100000">
                      <a:srgbClr val="28A7DF"/>
                    </a:gs>
                  </a:gsLst>
                  <a:lin ang="1800000" scaled="0"/>
                  <a:tileRect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Click to edit Master text styles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3082817" y="869003"/>
            <a:ext cx="0" cy="5287676"/>
          </a:xfrm>
          <a:prstGeom prst="line">
            <a:avLst/>
          </a:prstGeom>
          <a:ln w="76200" cap="rnd">
            <a:gradFill>
              <a:gsLst>
                <a:gs pos="0">
                  <a:schemeClr val="tx1"/>
                </a:gs>
                <a:gs pos="50000">
                  <a:schemeClr val="accent4"/>
                </a:gs>
                <a:gs pos="100000">
                  <a:schemeClr val="tx2"/>
                </a:gs>
              </a:gsLst>
              <a:lin ang="12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>
            <a:off x="6083084" y="869003"/>
            <a:ext cx="0" cy="5287676"/>
          </a:xfrm>
          <a:prstGeom prst="line">
            <a:avLst/>
          </a:prstGeom>
          <a:ln w="76200" cap="rnd">
            <a:gradFill>
              <a:gsLst>
                <a:gs pos="0">
                  <a:schemeClr val="tx1"/>
                </a:gs>
                <a:gs pos="50000">
                  <a:schemeClr val="accent4"/>
                </a:gs>
                <a:gs pos="100000">
                  <a:schemeClr val="tx2"/>
                </a:gs>
              </a:gsLst>
              <a:lin ang="12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/>
          <p:cNvSpPr>
            <a:spLocks noGrp="1"/>
          </p:cNvSpPr>
          <p:nvPr>
            <p:ph type="title" hasCustomPrompt="1"/>
          </p:nvPr>
        </p:nvSpPr>
        <p:spPr>
          <a:xfrm>
            <a:off x="246972" y="439710"/>
            <a:ext cx="8567244" cy="838200"/>
          </a:xfr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kumimoji="0" lang="en-US" sz="3600" b="0" i="0" u="none" strike="noStrike" kern="1200" cap="none" spc="0" normalizeH="0" baseline="0" dirty="0">
                <a:ln>
                  <a:noFill/>
                </a:ln>
                <a:gradFill flip="none" rotWithShape="1">
                  <a:gsLst>
                    <a:gs pos="16000">
                      <a:schemeClr val="tx2"/>
                    </a:gs>
                    <a:gs pos="100000">
                      <a:srgbClr val="28A7DF"/>
                    </a:gs>
                  </a:gsLst>
                  <a:lin ang="1800000" scaled="0"/>
                  <a:tileRect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dirty="0" smtClean="0"/>
              <a:t>Slide Title Goes Here</a:t>
            </a:r>
            <a:endParaRPr lang="en-US" dirty="0"/>
          </a:p>
        </p:txBody>
      </p:sp>
      <p:sp>
        <p:nvSpPr>
          <p:cNvPr id="36" name="Chart Placeholder 35"/>
          <p:cNvSpPr>
            <a:spLocks noGrp="1"/>
          </p:cNvSpPr>
          <p:nvPr>
            <p:ph type="chart" sz="quarter" idx="10"/>
          </p:nvPr>
        </p:nvSpPr>
        <p:spPr>
          <a:xfrm>
            <a:off x="359764" y="1476375"/>
            <a:ext cx="8439461" cy="4305300"/>
          </a:xfrm>
        </p:spPr>
        <p:txBody>
          <a:bodyPr anchor="ctr" anchorCtr="1"/>
          <a:lstStyle>
            <a:lvl1pPr>
              <a:buNone/>
              <a:defRPr>
                <a:latin typeface="+mj-lt"/>
              </a:defRPr>
            </a:lvl1pPr>
          </a:lstStyle>
          <a:p>
            <a:r>
              <a:rPr lang="en-US" dirty="0" smtClean="0"/>
              <a:t>Click icon to add chart</a:t>
            </a:r>
            <a:endParaRPr lang="en-US" dirty="0"/>
          </a:p>
        </p:txBody>
      </p:sp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49466" y="6062114"/>
            <a:ext cx="7461250" cy="276999"/>
          </a:xfrm>
        </p:spPr>
        <p:txBody>
          <a:bodyPr wrap="square" anchor="b" anchorCtr="0">
            <a:spAutoFit/>
          </a:bodyPr>
          <a:lstStyle>
            <a:lvl1pPr algn="l" defTabSz="804863">
              <a:lnSpc>
                <a:spcPct val="100000"/>
              </a:lnSpc>
              <a:spcBef>
                <a:spcPct val="50000"/>
              </a:spcBef>
              <a:buNone/>
              <a:defRPr sz="1200">
                <a:solidFill>
                  <a:srgbClr val="435153"/>
                </a:solidFill>
                <a:latin typeface="+mj-lt"/>
              </a:defRPr>
            </a:lvl1pPr>
            <a:lvl2pPr>
              <a:buFont typeface="Arial" pitchFamily="34" charset="0"/>
              <a:buNone/>
              <a:defRPr sz="1400"/>
            </a:lvl2pPr>
            <a:lvl3pPr>
              <a:buFont typeface="Arial" pitchFamily="34" charset="0"/>
              <a:buNone/>
              <a:defRPr sz="1400"/>
            </a:lvl3pPr>
            <a:lvl4pPr>
              <a:buFont typeface="Arial" pitchFamily="34" charset="0"/>
              <a:buNone/>
              <a:defRPr sz="1400"/>
            </a:lvl4pPr>
            <a:lvl5pPr>
              <a:buFont typeface="Arial" pitchFamily="34" charset="0"/>
              <a:buNone/>
              <a:defRPr sz="1400"/>
            </a:lvl5pPr>
          </a:lstStyle>
          <a:p>
            <a:pPr lvl="0"/>
            <a:r>
              <a:rPr lang="en-US" dirty="0" smtClean="0"/>
              <a:t>Source: Placeholder for Notes Is 12 Points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title_photo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9702" y="5430244"/>
            <a:ext cx="8558698" cy="838200"/>
          </a:xfrm>
        </p:spPr>
        <p:txBody>
          <a:bodyPr vert="horz" lIns="82296" tIns="45720" rIns="82296" bIns="45720" rtlCol="0" anchor="b" anchorCtr="0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kumimoji="0" lang="en-US" sz="3600" b="0" i="0" u="none" strike="noStrike" kern="1200" cap="none" spc="0" normalizeH="0" baseline="0" dirty="0">
                <a:ln>
                  <a:noFill/>
                </a:ln>
                <a:gradFill flip="none" rotWithShape="1">
                  <a:gsLst>
                    <a:gs pos="16000">
                      <a:schemeClr val="tx2"/>
                    </a:gs>
                    <a:gs pos="100000">
                      <a:srgbClr val="28A7DF"/>
                    </a:gs>
                  </a:gsLst>
                  <a:lin ang="1800000" scaled="0"/>
                  <a:tileRect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dirty="0" smtClean="0"/>
              <a:t>Slide Title Goes Here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46888" y="1600200"/>
            <a:ext cx="4005072" cy="3749040"/>
          </a:xfrm>
        </p:spPr>
        <p:txBody>
          <a:bodyPr anchor="ctr" anchorCtr="0">
            <a:normAutofit/>
          </a:bodyPr>
          <a:lstStyle>
            <a:lvl1pPr marL="0" indent="0">
              <a:buFontTx/>
              <a:buNone/>
              <a:defRPr sz="2400" baseline="0">
                <a:solidFill>
                  <a:schemeClr val="tx1">
                    <a:lumMod val="75000"/>
                  </a:schemeClr>
                </a:solidFill>
                <a:latin typeface="+mj-lt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Simple text goes here and can wrap to accommodate more lines of information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4873752" y="1947672"/>
            <a:ext cx="3429000" cy="2990088"/>
          </a:xfrm>
        </p:spPr>
        <p:txBody>
          <a:bodyPr anchor="ctr" anchorCtr="1"/>
          <a:lstStyle>
            <a:lvl1pPr algn="ctr">
              <a:buFontTx/>
              <a:buNone/>
              <a:defRPr>
                <a:latin typeface="+mj-lt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9702" y="5430244"/>
            <a:ext cx="8558698" cy="838200"/>
          </a:xfrm>
        </p:spPr>
        <p:txBody>
          <a:bodyPr vert="horz" lIns="82296" tIns="45720" rIns="82296" bIns="45720" rtlCol="0" anchor="b" anchorCtr="0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kumimoji="0" lang="en-US" sz="3600" b="0" i="0" u="none" strike="noStrike" kern="1200" cap="none" spc="0" normalizeH="0" baseline="0" dirty="0">
                <a:ln>
                  <a:noFill/>
                </a:ln>
                <a:gradFill flip="none" rotWithShape="1">
                  <a:gsLst>
                    <a:gs pos="16000">
                      <a:schemeClr val="tx2"/>
                    </a:gs>
                    <a:gs pos="100000">
                      <a:srgbClr val="28A7DF"/>
                    </a:gs>
                  </a:gsLst>
                  <a:lin ang="1800000" scaled="0"/>
                  <a:tileRect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dirty="0" smtClean="0"/>
              <a:t>Slide Title Goes Here</a:t>
            </a:r>
            <a:endParaRPr lang="en-US" dirty="0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93776" y="5852160"/>
            <a:ext cx="8112126" cy="384175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rgbClr val="493B93"/>
                </a:solidFill>
                <a:latin typeface="+mj-lt"/>
                <a:ea typeface="+mn-ea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 dirty="0" smtClean="0"/>
              <a:t>Presenter Name and Title Go Here</a:t>
            </a:r>
            <a:endParaRPr lang="en-US" dirty="0"/>
          </a:p>
        </p:txBody>
      </p:sp>
      <p:sp>
        <p:nvSpPr>
          <p:cNvPr id="27" name="Rectangle 3"/>
          <p:cNvSpPr>
            <a:spLocks noChangeArrowheads="1"/>
          </p:cNvSpPr>
          <p:nvPr/>
        </p:nvSpPr>
        <p:spPr bwMode="white">
          <a:xfrm>
            <a:off x="0" y="0"/>
            <a:ext cx="9144000" cy="177800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>
              <a:latin typeface="+mj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19456" y="649224"/>
            <a:ext cx="8112125" cy="4480560"/>
          </a:xfrm>
        </p:spPr>
        <p:txBody>
          <a:bodyPr/>
          <a:lstStyle>
            <a:lvl1pPr marL="236538" indent="-236538" algn="l" defTabSz="914400" rtl="0" eaLnBrk="1" latinLnBrk="0" hangingPunct="1">
              <a:lnSpc>
                <a:spcPts val="5200"/>
              </a:lnSpc>
              <a:spcBef>
                <a:spcPct val="20000"/>
              </a:spcBef>
              <a:buClr>
                <a:schemeClr val="tx1"/>
              </a:buClr>
              <a:buFont typeface="Arial" pitchFamily="34" charset="0"/>
              <a:buNone/>
              <a:defRPr kumimoji="0" lang="en-US" sz="5400" b="0" i="0" u="none" strike="noStrike" kern="1200" cap="none" spc="0" normalizeH="0" baseline="0" dirty="0">
                <a:ln>
                  <a:noFill/>
                </a:ln>
                <a:gradFill flip="none" rotWithShape="1">
                  <a:gsLst>
                    <a:gs pos="16000">
                      <a:srgbClr val="6B308D">
                        <a:lumMod val="80000"/>
                        <a:lumOff val="20000"/>
                      </a:srgbClr>
                    </a:gs>
                    <a:gs pos="100000">
                      <a:srgbClr val="28A7DF"/>
                    </a:gs>
                  </a:gsLst>
                  <a:lin ang="1800000" scaled="0"/>
                  <a:tileRect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dirty="0" smtClean="0"/>
              <a:t>“Format large quotes using this slide layout. Be sure to cite your source below.”</a:t>
            </a:r>
            <a:endParaRPr lang="en-US" dirty="0"/>
          </a:p>
        </p:txBody>
      </p:sp>
      <p:sp>
        <p:nvSpPr>
          <p:cNvPr id="49" name="Rectangle 3"/>
          <p:cNvSpPr>
            <a:spLocks noChangeArrowheads="1"/>
          </p:cNvSpPr>
          <p:nvPr/>
        </p:nvSpPr>
        <p:spPr bwMode="hidden">
          <a:xfrm>
            <a:off x="0" y="0"/>
            <a:ext cx="9144000" cy="177800"/>
          </a:xfrm>
          <a:prstGeom prst="rect">
            <a:avLst/>
          </a:prstGeom>
          <a:solidFill>
            <a:srgbClr val="FFFFFF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>
              <a:latin typeface="+mj-lt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37744" y="484632"/>
            <a:ext cx="8755128" cy="4372131"/>
          </a:xfrm>
        </p:spPr>
        <p:txBody>
          <a:bodyPr anchor="b" anchorCtr="0"/>
          <a:lstStyle>
            <a:lvl1pPr marL="228600" indent="-228600">
              <a:buFont typeface="Arial" pitchFamily="34" charset="0"/>
              <a:buChar char="“"/>
              <a:defRPr sz="6000" spc="-2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Format large quotes using this slide layout. Be sure to cite your source below.”</a:t>
            </a:r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0248" y="5358903"/>
            <a:ext cx="8574685" cy="614362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24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</a:pPr>
            <a:r>
              <a:rPr lang="en-US" dirty="0" smtClean="0"/>
              <a:t>Source</a:t>
            </a:r>
            <a:endParaRPr lang="en-US" dirty="0"/>
          </a:p>
        </p:txBody>
      </p:sp>
      <p:sp>
        <p:nvSpPr>
          <p:cNvPr id="22" name="Rectangle 7"/>
          <p:cNvSpPr>
            <a:spLocks noChangeArrowheads="1"/>
          </p:cNvSpPr>
          <p:nvPr userDrawn="1"/>
        </p:nvSpPr>
        <p:spPr bwMode="ltGray">
          <a:xfrm>
            <a:off x="8639981" y="6580408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DFCF27A5-1A5B-48D3-A060-2758FFBB1ADD}" type="slidenum">
              <a:rPr lang="en-US" sz="600">
                <a:solidFill>
                  <a:schemeClr val="bg1"/>
                </a:solidFill>
                <a:latin typeface="+mj-lt"/>
              </a:rPr>
              <a:pPr algn="r" defTabSz="814388">
                <a:lnSpc>
                  <a:spcPct val="100000"/>
                </a:lnSpc>
              </a:pPr>
              <a:t>‹#›</a:t>
            </a:fld>
            <a:endParaRPr lang="en-US" sz="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8" name="Rectangle 4"/>
          <p:cNvSpPr>
            <a:spLocks noChangeArrowheads="1"/>
          </p:cNvSpPr>
          <p:nvPr userDrawn="1"/>
        </p:nvSpPr>
        <p:spPr bwMode="ltGray">
          <a:xfrm>
            <a:off x="251373" y="6586246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ru-RU" sz="600" kern="1200" dirty="0" smtClean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© 2013 Компания </a:t>
            </a:r>
            <a:r>
              <a:rPr lang="ru-RU" sz="600" kern="1200" dirty="0" err="1" smtClean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Cisco</a:t>
            </a:r>
            <a:r>
              <a:rPr lang="ru-RU" sz="600" kern="1200" dirty="0" smtClean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и/или ее дочерние компании. Все права защищены.</a:t>
            </a:r>
            <a:endParaRPr lang="en-US" sz="600" kern="1200" dirty="0" smtClean="0">
              <a:solidFill>
                <a:schemeClr val="bg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9" name="Rectangle 5"/>
          <p:cNvSpPr>
            <a:spLocks noChangeArrowheads="1"/>
          </p:cNvSpPr>
          <p:nvPr userDrawn="1"/>
        </p:nvSpPr>
        <p:spPr bwMode="ltGray">
          <a:xfrm>
            <a:off x="7135411" y="6584512"/>
            <a:ext cx="1440239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r>
              <a:rPr lang="ru-RU" sz="600" kern="1200" dirty="0" smtClean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О</a:t>
            </a:r>
            <a:r>
              <a:rPr lang="en-US" sz="600" kern="1200" dirty="0" err="1" smtClean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бщедоступн</a:t>
            </a:r>
            <a:r>
              <a:rPr lang="ru-RU" sz="600" kern="1200" dirty="0" err="1" smtClean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ая</a:t>
            </a:r>
            <a:r>
              <a:rPr lang="ru-RU" sz="600" kern="1200" dirty="0" smtClean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600" kern="1200" dirty="0" err="1" smtClean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информаци</a:t>
            </a:r>
            <a:r>
              <a:rPr lang="ru-RU" sz="600" kern="1200" dirty="0" smtClean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я</a:t>
            </a:r>
            <a:r>
              <a:rPr lang="en-US" sz="600" kern="1200" dirty="0" smtClean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Cisco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orytel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29702" y="1918741"/>
            <a:ext cx="4117446" cy="3020518"/>
          </a:xfrm>
        </p:spPr>
        <p:txBody>
          <a:bodyPr vert="horz" lIns="82296" tIns="45720" rIns="82296" bIns="45720" rtlCol="0" anchor="ctr" anchorCtr="0">
            <a:noAutofit/>
          </a:bodyPr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  <a:defRPr kumimoji="0" lang="en-US" sz="5400" b="0" i="0" u="none" strike="noStrike" kern="1200" cap="none" spc="0" normalizeH="0" baseline="0" dirty="0">
                <a:ln>
                  <a:noFill/>
                </a:ln>
                <a:gradFill flip="none" rotWithShape="1">
                  <a:gsLst>
                    <a:gs pos="16000">
                      <a:srgbClr val="6B308D">
                        <a:lumMod val="80000"/>
                        <a:lumOff val="20000"/>
                      </a:srgbClr>
                    </a:gs>
                    <a:gs pos="100000">
                      <a:srgbClr val="28A7DF"/>
                    </a:gs>
                  </a:gsLst>
                  <a:lin ang="1800000" scaled="0"/>
                  <a:tileRect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dirty="0" smtClean="0"/>
              <a:t>Telling Shared Experiences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922519" y="777667"/>
            <a:ext cx="3895344" cy="5287676"/>
          </a:xfrm>
        </p:spPr>
        <p:txBody>
          <a:bodyPr anchor="ctr" anchorCtr="0">
            <a:normAutofit/>
          </a:bodyPr>
          <a:lstStyle>
            <a:lvl1pPr marL="0" indent="0">
              <a:buFontTx/>
              <a:buNone/>
              <a:defRPr lang="en-US" sz="2000" kern="1200" dirty="0">
                <a:solidFill>
                  <a:srgbClr val="493B93"/>
                </a:solidFill>
                <a:latin typeface="+mj-lt"/>
                <a:ea typeface="+mn-ea"/>
                <a:cs typeface="+mn-cs"/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marL="0" lvl="0" indent="0" algn="l" defTabSz="914400" rtl="0" eaLnBrk="1" latinLnBrk="0" hangingPunct="1">
              <a:lnSpc>
                <a:spcPts val="2400"/>
              </a:lnSpc>
              <a:spcBef>
                <a:spcPts val="0"/>
              </a:spcBef>
              <a:buClr>
                <a:srgbClr val="435153"/>
              </a:buClr>
              <a:buFont typeface="Arial" pitchFamily="34" charset="0"/>
              <a:buNone/>
            </a:pPr>
            <a:r>
              <a:rPr lang="en-US" dirty="0" smtClean="0"/>
              <a:t>Tell your story here</a:t>
            </a:r>
            <a:endParaRPr lang="en-US" dirty="0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4486587" y="777667"/>
            <a:ext cx="0" cy="5287676"/>
          </a:xfrm>
          <a:prstGeom prst="line">
            <a:avLst/>
          </a:prstGeom>
          <a:ln w="76200" cap="rnd">
            <a:gradFill>
              <a:gsLst>
                <a:gs pos="0">
                  <a:schemeClr val="tx1"/>
                </a:gs>
                <a:gs pos="50000">
                  <a:schemeClr val="accent4"/>
                </a:gs>
                <a:gs pos="100000">
                  <a:schemeClr val="tx2"/>
                </a:gs>
              </a:gsLst>
              <a:lin ang="12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1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1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6382" y="4464066"/>
            <a:ext cx="3657600" cy="384721"/>
          </a:xfrm>
        </p:spPr>
        <p:txBody>
          <a:bodyPr>
            <a:spAutoFit/>
          </a:bodyPr>
          <a:lstStyle>
            <a:lvl1pPr marL="0" marR="0" indent="0" algn="l" defTabSz="914400" rtl="0" eaLnBrk="1" fontAlgn="auto" latinLnBrk="0" hangingPunct="1">
              <a:lnSpc>
                <a:spcPct val="95000"/>
              </a:lnSpc>
              <a:spcBef>
                <a:spcPct val="20000"/>
              </a:spcBef>
              <a:spcAft>
                <a:spcPts val="0"/>
              </a:spcAft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ct val="20000"/>
              </a:spcBef>
              <a:spcAft>
                <a:spcPts val="0"/>
              </a:spcAft>
              <a:buClr>
                <a:srgbClr val="92D050"/>
              </a:buClr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Speaker Name</a:t>
            </a:r>
          </a:p>
        </p:txBody>
      </p:sp>
      <p:sp>
        <p:nvSpPr>
          <p:cNvPr id="50" name="Title 1"/>
          <p:cNvSpPr>
            <a:spLocks noGrp="1"/>
          </p:cNvSpPr>
          <p:nvPr>
            <p:ph type="ctrTitle" hasCustomPrompt="1"/>
          </p:nvPr>
        </p:nvSpPr>
        <p:spPr>
          <a:xfrm>
            <a:off x="221393" y="1248229"/>
            <a:ext cx="8112125" cy="2907239"/>
          </a:xfrm>
        </p:spPr>
        <p:txBody>
          <a:bodyPr/>
          <a:lstStyle>
            <a:lvl1pPr algn="l" defTabSz="914400" rtl="0" eaLnBrk="1" latinLnBrk="0" hangingPunct="1">
              <a:lnSpc>
                <a:spcPts val="6200"/>
              </a:lnSpc>
              <a:spcBef>
                <a:spcPct val="0"/>
              </a:spcBef>
              <a:buNone/>
              <a:defRPr lang="en-US" sz="5400" b="0" kern="1200" dirty="0">
                <a:solidFill>
                  <a:schemeClr val="bg1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dirty="0" smtClean="0"/>
              <a:t>Presentation Title Goes Here</a:t>
            </a:r>
            <a:endParaRPr lang="en-US" dirty="0"/>
          </a:p>
        </p:txBody>
      </p:sp>
      <p:pic>
        <p:nvPicPr>
          <p:cNvPr id="44" name="Picture 2"/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12068" y="330200"/>
            <a:ext cx="2889136" cy="4803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6383" y="4862154"/>
            <a:ext cx="3657600" cy="355482"/>
          </a:xfrm>
        </p:spPr>
        <p:txBody>
          <a:bodyPr wrap="square">
            <a:spAutoFit/>
          </a:bodyPr>
          <a:lstStyle>
            <a:lvl1pPr marL="0" indent="0"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Speaker Title</a:t>
            </a:r>
            <a:endParaRPr 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236382" y="5231003"/>
            <a:ext cx="3657600" cy="297004"/>
          </a:xfrm>
        </p:spPr>
        <p:txBody>
          <a:bodyPr>
            <a:spAutoFit/>
          </a:bodyPr>
          <a:lstStyle>
            <a:lvl1pPr marL="0" indent="0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Date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0477232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6383" y="4279392"/>
            <a:ext cx="4684867" cy="384175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ct val="2000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kumimoji="0" lang="en-US" sz="2000" b="0" i="0" u="none" strike="noStrike" kern="1200" cap="none" spc="0" normalizeH="0" baseline="0" dirty="0">
                <a:ln>
                  <a:noFill/>
                </a:ln>
                <a:solidFill>
                  <a:srgbClr val="493B93"/>
                </a:solidFill>
                <a:effectLst/>
                <a:uLnTx/>
                <a:uFillTx/>
                <a:latin typeface="+mj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</a:pPr>
            <a:r>
              <a:rPr lang="en-US" dirty="0" smtClean="0"/>
              <a:t>Presenter Name and Title Go Here</a:t>
            </a:r>
            <a:endParaRPr lang="en-US" dirty="0"/>
          </a:p>
        </p:txBody>
      </p:sp>
      <p:sp>
        <p:nvSpPr>
          <p:cNvPr id="27" name="Rectangle 3"/>
          <p:cNvSpPr>
            <a:spLocks noChangeArrowheads="1"/>
          </p:cNvSpPr>
          <p:nvPr/>
        </p:nvSpPr>
        <p:spPr bwMode="white">
          <a:xfrm>
            <a:off x="0" y="0"/>
            <a:ext cx="9144000" cy="177800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>
              <a:latin typeface="+mj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08693" y="3282696"/>
            <a:ext cx="4712557" cy="1022350"/>
          </a:xfrm>
        </p:spPr>
        <p:txBody>
          <a:bodyPr vert="horz" lIns="82296" tIns="45720" rIns="82296" bIns="45720" rtlCol="0" anchor="b" anchorCtr="0">
            <a:noAutofit/>
          </a:bodyPr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  <a:defRPr lang="en-US" sz="6000" b="0" kern="1200" spc="0" dirty="0">
                <a:gradFill flip="none" rotWithShape="1">
                  <a:gsLst>
                    <a:gs pos="16000">
                      <a:srgbClr val="6B308D">
                        <a:lumMod val="80000"/>
                        <a:lumOff val="20000"/>
                      </a:srgbClr>
                    </a:gs>
                    <a:gs pos="100000">
                      <a:srgbClr val="28A7DF"/>
                    </a:gs>
                  </a:gsLst>
                  <a:lin ang="1800000" scaled="0"/>
                  <a:tileRect/>
                </a:gradFill>
                <a:latin typeface="+mj-lt"/>
                <a:ea typeface="+mj-ea"/>
                <a:cs typeface="Arial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</a:pPr>
            <a:r>
              <a:rPr lang="en-US" dirty="0" smtClean="0"/>
              <a:t>Demo Title</a:t>
            </a:r>
            <a:endParaRPr lang="en-US" dirty="0"/>
          </a:p>
        </p:txBody>
      </p:sp>
      <p:sp>
        <p:nvSpPr>
          <p:cNvPr id="49" name="Rectangle 3"/>
          <p:cNvSpPr>
            <a:spLocks noChangeArrowheads="1"/>
          </p:cNvSpPr>
          <p:nvPr/>
        </p:nvSpPr>
        <p:spPr bwMode="hidden">
          <a:xfrm>
            <a:off x="0" y="0"/>
            <a:ext cx="9144000" cy="177800"/>
          </a:xfrm>
          <a:prstGeom prst="rect">
            <a:avLst/>
          </a:prstGeom>
          <a:solidFill>
            <a:srgbClr val="FFFFFF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>
              <a:latin typeface="+mj-lt"/>
            </a:endParaRPr>
          </a:p>
        </p:txBody>
      </p:sp>
      <p:sp>
        <p:nvSpPr>
          <p:cNvPr id="31" name="Picture Placeholder 30"/>
          <p:cNvSpPr>
            <a:spLocks noGrp="1"/>
          </p:cNvSpPr>
          <p:nvPr>
            <p:ph type="pic" sz="quarter" idx="10" hasCustomPrompt="1"/>
          </p:nvPr>
        </p:nvSpPr>
        <p:spPr>
          <a:xfrm>
            <a:off x="5540375" y="1917700"/>
            <a:ext cx="2676525" cy="2889250"/>
          </a:xfrm>
        </p:spPr>
        <p:txBody>
          <a:bodyPr anchor="ctr" anchorCtr="1"/>
          <a:lstStyle>
            <a:lvl1pPr algn="ctr">
              <a:buFontTx/>
              <a:buNone/>
              <a:defRPr>
                <a:latin typeface="+mj-lt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ingle photo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9" name="Rectangle 28"/>
          <p:cNvSpPr/>
          <p:nvPr/>
        </p:nvSpPr>
        <p:spPr>
          <a:xfrm>
            <a:off x="1891875" y="795528"/>
            <a:ext cx="5349240" cy="4005072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23" name="Rectangle 22"/>
          <p:cNvSpPr/>
          <p:nvPr userDrawn="1"/>
        </p:nvSpPr>
        <p:spPr>
          <a:xfrm>
            <a:off x="1891874" y="4794352"/>
            <a:ext cx="5347552" cy="99637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143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 hasCustomPrompt="1"/>
          </p:nvPr>
        </p:nvSpPr>
        <p:spPr>
          <a:xfrm>
            <a:off x="1900238" y="795528"/>
            <a:ext cx="5329238" cy="4005072"/>
          </a:xfrm>
          <a:solidFill>
            <a:schemeClr val="bg1">
              <a:alpha val="30000"/>
            </a:schemeClr>
          </a:solidFill>
          <a:ln>
            <a:solidFill>
              <a:srgbClr val="FFFFFF"/>
            </a:solidFill>
          </a:ln>
        </p:spPr>
        <p:txBody>
          <a:bodyPr anchor="ctr" anchorCtr="0"/>
          <a:lstStyle>
            <a:lvl1pPr algn="ctr">
              <a:buFontTx/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2065871" y="4873438"/>
            <a:ext cx="5074070" cy="838200"/>
          </a:xfrm>
        </p:spPr>
        <p:txBody>
          <a:bodyPr anchor="ctr"/>
          <a:lstStyle>
            <a:lvl1pPr>
              <a:defRPr sz="2600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Rectangle 7"/>
          <p:cNvSpPr>
            <a:spLocks noChangeArrowheads="1"/>
          </p:cNvSpPr>
          <p:nvPr userDrawn="1"/>
        </p:nvSpPr>
        <p:spPr bwMode="ltGray">
          <a:xfrm>
            <a:off x="8639981" y="6580408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DFCF27A5-1A5B-48D3-A060-2758FFBB1ADD}" type="slidenum">
              <a:rPr lang="en-US" sz="600">
                <a:solidFill>
                  <a:schemeClr val="bg1"/>
                </a:solidFill>
                <a:latin typeface="+mj-lt"/>
              </a:rPr>
              <a:pPr algn="r" defTabSz="814388">
                <a:lnSpc>
                  <a:spcPct val="100000"/>
                </a:lnSpc>
              </a:pPr>
              <a:t>‹#›</a:t>
            </a:fld>
            <a:endParaRPr lang="en-US" sz="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3" name="Rectangle 4"/>
          <p:cNvSpPr>
            <a:spLocks noChangeArrowheads="1"/>
          </p:cNvSpPr>
          <p:nvPr userDrawn="1"/>
        </p:nvSpPr>
        <p:spPr bwMode="ltGray">
          <a:xfrm>
            <a:off x="251373" y="6586246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ru-RU" sz="600" kern="1200" dirty="0" smtClean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© 2013 Компания </a:t>
            </a:r>
            <a:r>
              <a:rPr lang="ru-RU" sz="600" kern="1200" dirty="0" err="1" smtClean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Cisco</a:t>
            </a:r>
            <a:r>
              <a:rPr lang="ru-RU" sz="600" kern="1200" dirty="0" smtClean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и/или ее дочерние компании. Все права защищены.</a:t>
            </a:r>
            <a:endParaRPr lang="en-US" sz="600" kern="1200" dirty="0" smtClean="0">
              <a:solidFill>
                <a:schemeClr val="bg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14" name="Rectangle 5"/>
          <p:cNvSpPr>
            <a:spLocks noChangeArrowheads="1"/>
          </p:cNvSpPr>
          <p:nvPr userDrawn="1"/>
        </p:nvSpPr>
        <p:spPr bwMode="ltGray">
          <a:xfrm>
            <a:off x="7135411" y="6584512"/>
            <a:ext cx="1440239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r>
              <a:rPr lang="ru-RU" sz="600" kern="1200" dirty="0" smtClean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О</a:t>
            </a:r>
            <a:r>
              <a:rPr lang="en-US" sz="600" kern="1200" dirty="0" err="1" smtClean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бщедоступн</a:t>
            </a:r>
            <a:r>
              <a:rPr lang="ru-RU" sz="600" kern="1200" dirty="0" err="1" smtClean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ая</a:t>
            </a:r>
            <a:r>
              <a:rPr lang="ru-RU" sz="600" kern="1200" dirty="0" smtClean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600" kern="1200" dirty="0" err="1" smtClean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информаци</a:t>
            </a:r>
            <a:r>
              <a:rPr lang="ru-RU" sz="600" kern="1200" dirty="0" smtClean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я</a:t>
            </a:r>
            <a:r>
              <a:rPr lang="en-US" sz="600" kern="1200" dirty="0" smtClean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Cisco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mall photo_top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2" name="Rectangle 31"/>
          <p:cNvSpPr/>
          <p:nvPr/>
        </p:nvSpPr>
        <p:spPr>
          <a:xfrm>
            <a:off x="338328" y="310896"/>
            <a:ext cx="3273552" cy="2459736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 hasCustomPrompt="1"/>
          </p:nvPr>
        </p:nvSpPr>
        <p:spPr>
          <a:xfrm>
            <a:off x="338328" y="310896"/>
            <a:ext cx="3273552" cy="2459736"/>
          </a:xfrm>
          <a:solidFill>
            <a:schemeClr val="bg1">
              <a:alpha val="30000"/>
            </a:schemeClr>
          </a:solidFill>
          <a:ln>
            <a:solidFill>
              <a:srgbClr val="FFFFFF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229703" y="3429000"/>
            <a:ext cx="7009298" cy="1421928"/>
          </a:xfrm>
        </p:spPr>
        <p:txBody>
          <a:bodyPr anchor="t">
            <a:spAutoFit/>
          </a:bodyPr>
          <a:lstStyle>
            <a:lvl1pPr marL="0" marR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Large photo </a:t>
            </a:r>
            <a:br>
              <a:rPr lang="en-US" dirty="0" smtClean="0"/>
            </a:br>
            <a:r>
              <a:rPr lang="en-US" dirty="0" smtClean="0"/>
              <a:t>caption here.</a:t>
            </a:r>
          </a:p>
        </p:txBody>
      </p:sp>
      <p:sp>
        <p:nvSpPr>
          <p:cNvPr id="11" name="Rectangle 7"/>
          <p:cNvSpPr>
            <a:spLocks noChangeArrowheads="1"/>
          </p:cNvSpPr>
          <p:nvPr userDrawn="1"/>
        </p:nvSpPr>
        <p:spPr bwMode="ltGray">
          <a:xfrm>
            <a:off x="8639981" y="6580408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DFCF27A5-1A5B-48D3-A060-2758FFBB1ADD}" type="slidenum">
              <a:rPr lang="en-US" sz="600">
                <a:solidFill>
                  <a:schemeClr val="bg1"/>
                </a:solidFill>
                <a:latin typeface="+mj-lt"/>
              </a:rPr>
              <a:pPr algn="r" defTabSz="814388">
                <a:lnSpc>
                  <a:spcPct val="100000"/>
                </a:lnSpc>
              </a:pPr>
              <a:t>‹#›</a:t>
            </a:fld>
            <a:endParaRPr lang="en-US" sz="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2" name="Rectangle 4"/>
          <p:cNvSpPr>
            <a:spLocks noChangeArrowheads="1"/>
          </p:cNvSpPr>
          <p:nvPr userDrawn="1"/>
        </p:nvSpPr>
        <p:spPr bwMode="ltGray">
          <a:xfrm>
            <a:off x="251373" y="6586246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ru-RU" sz="600" kern="1200" dirty="0" smtClean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© 2013 Компания </a:t>
            </a:r>
            <a:r>
              <a:rPr lang="ru-RU" sz="600" kern="1200" dirty="0" err="1" smtClean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Cisco</a:t>
            </a:r>
            <a:r>
              <a:rPr lang="ru-RU" sz="600" kern="1200" dirty="0" smtClean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и/или ее дочерние компании. Все права защищены.</a:t>
            </a:r>
            <a:endParaRPr lang="en-US" sz="600" kern="1200" dirty="0" smtClean="0">
              <a:solidFill>
                <a:schemeClr val="bg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13" name="Rectangle 5"/>
          <p:cNvSpPr>
            <a:spLocks noChangeArrowheads="1"/>
          </p:cNvSpPr>
          <p:nvPr userDrawn="1"/>
        </p:nvSpPr>
        <p:spPr bwMode="ltGray">
          <a:xfrm>
            <a:off x="7135411" y="6584512"/>
            <a:ext cx="1440239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r>
              <a:rPr lang="ru-RU" sz="600" kern="1200" dirty="0" smtClean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О</a:t>
            </a:r>
            <a:r>
              <a:rPr lang="en-US" sz="600" kern="1200" dirty="0" err="1" smtClean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бщедоступн</a:t>
            </a:r>
            <a:r>
              <a:rPr lang="ru-RU" sz="600" kern="1200" dirty="0" err="1" smtClean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ая</a:t>
            </a:r>
            <a:r>
              <a:rPr lang="ru-RU" sz="600" kern="1200" dirty="0" smtClean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600" kern="1200" dirty="0" err="1" smtClean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информаци</a:t>
            </a:r>
            <a:r>
              <a:rPr lang="ru-RU" sz="600" kern="1200" dirty="0" smtClean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я</a:t>
            </a:r>
            <a:r>
              <a:rPr lang="en-US" sz="600" kern="1200" dirty="0" smtClean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Cisco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ortrait photo_right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0" name="Rectangle 39"/>
          <p:cNvSpPr/>
          <p:nvPr/>
        </p:nvSpPr>
        <p:spPr>
          <a:xfrm>
            <a:off x="4992624" y="859536"/>
            <a:ext cx="3630168" cy="502920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 hasCustomPrompt="1"/>
          </p:nvPr>
        </p:nvSpPr>
        <p:spPr>
          <a:xfrm>
            <a:off x="4992624" y="859536"/>
            <a:ext cx="3630168" cy="5029200"/>
          </a:xfrm>
          <a:solidFill>
            <a:schemeClr val="bg1">
              <a:alpha val="30000"/>
            </a:schemeClr>
          </a:solidFill>
          <a:ln>
            <a:solidFill>
              <a:srgbClr val="FFFFFF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anchor="ctr" anchorCtr="0"/>
          <a:lstStyle>
            <a:lvl1pPr algn="ctr">
              <a:buFontTx/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229703" y="728972"/>
            <a:ext cx="4349918" cy="1089529"/>
          </a:xfrm>
        </p:spPr>
        <p:txBody>
          <a:bodyPr anchor="t">
            <a:spAutoFit/>
          </a:bodyPr>
          <a:lstStyle>
            <a:lvl1pPr>
              <a:lnSpc>
                <a:spcPct val="90000"/>
              </a:lnSpc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Rectangle 7"/>
          <p:cNvSpPr>
            <a:spLocks noChangeArrowheads="1"/>
          </p:cNvSpPr>
          <p:nvPr userDrawn="1"/>
        </p:nvSpPr>
        <p:spPr bwMode="ltGray">
          <a:xfrm>
            <a:off x="8639981" y="6580408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DFCF27A5-1A5B-48D3-A060-2758FFBB1ADD}" type="slidenum">
              <a:rPr lang="en-US" sz="600">
                <a:solidFill>
                  <a:schemeClr val="bg1"/>
                </a:solidFill>
                <a:latin typeface="+mj-lt"/>
              </a:rPr>
              <a:pPr algn="r" defTabSz="814388">
                <a:lnSpc>
                  <a:spcPct val="100000"/>
                </a:lnSpc>
              </a:pPr>
              <a:t>‹#›</a:t>
            </a:fld>
            <a:endParaRPr lang="en-US" sz="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2" name="Rectangle 4"/>
          <p:cNvSpPr>
            <a:spLocks noChangeArrowheads="1"/>
          </p:cNvSpPr>
          <p:nvPr userDrawn="1"/>
        </p:nvSpPr>
        <p:spPr bwMode="ltGray">
          <a:xfrm>
            <a:off x="251373" y="6586246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ru-RU" sz="600" kern="1200" dirty="0" smtClean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© 2013 Компания </a:t>
            </a:r>
            <a:r>
              <a:rPr lang="ru-RU" sz="600" kern="1200" dirty="0" err="1" smtClean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Cisco</a:t>
            </a:r>
            <a:r>
              <a:rPr lang="ru-RU" sz="600" kern="1200" dirty="0" smtClean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и/или ее дочерние компании. Все права защищены.</a:t>
            </a:r>
            <a:endParaRPr lang="en-US" sz="600" kern="1200" dirty="0" smtClean="0">
              <a:solidFill>
                <a:schemeClr val="bg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13" name="Rectangle 5"/>
          <p:cNvSpPr>
            <a:spLocks noChangeArrowheads="1"/>
          </p:cNvSpPr>
          <p:nvPr userDrawn="1"/>
        </p:nvSpPr>
        <p:spPr bwMode="ltGray">
          <a:xfrm>
            <a:off x="7135411" y="6584512"/>
            <a:ext cx="1440239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r>
              <a:rPr lang="ru-RU" sz="600" kern="1200" dirty="0" smtClean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О</a:t>
            </a:r>
            <a:r>
              <a:rPr lang="en-US" sz="600" kern="1200" dirty="0" err="1" smtClean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бщедоступн</a:t>
            </a:r>
            <a:r>
              <a:rPr lang="ru-RU" sz="600" kern="1200" dirty="0" err="1" smtClean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ая</a:t>
            </a:r>
            <a:r>
              <a:rPr lang="ru-RU" sz="600" kern="1200" dirty="0" smtClean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600" kern="1200" dirty="0" err="1" smtClean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информаци</a:t>
            </a:r>
            <a:r>
              <a:rPr lang="ru-RU" sz="600" kern="1200" dirty="0" smtClean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я</a:t>
            </a:r>
            <a:r>
              <a:rPr lang="en-US" sz="600" kern="1200" dirty="0" smtClean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Cisco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Multipl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3668713" y="311149"/>
            <a:ext cx="3268136" cy="2660652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49" name="Picture Placeholder 25"/>
          <p:cNvSpPr>
            <a:spLocks noGrp="1"/>
          </p:cNvSpPr>
          <p:nvPr>
            <p:ph type="pic" sz="quarter" idx="11" hasCustomPrompt="1"/>
          </p:nvPr>
        </p:nvSpPr>
        <p:spPr>
          <a:xfrm>
            <a:off x="3668989" y="311149"/>
            <a:ext cx="3267861" cy="2660652"/>
          </a:xfrm>
          <a:solidFill>
            <a:schemeClr val="bg1">
              <a:alpha val="30000"/>
            </a:schemeClr>
          </a:solidFill>
          <a:ln>
            <a:solidFill>
              <a:srgbClr val="FFFFFF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334963" y="311149"/>
            <a:ext cx="3258612" cy="2660652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 hasCustomPrompt="1"/>
          </p:nvPr>
        </p:nvSpPr>
        <p:spPr>
          <a:xfrm>
            <a:off x="320824" y="311149"/>
            <a:ext cx="3272751" cy="2660652"/>
          </a:xfrm>
          <a:solidFill>
            <a:schemeClr val="bg1">
              <a:alpha val="30000"/>
            </a:schemeClr>
          </a:solidFill>
          <a:ln>
            <a:solidFill>
              <a:srgbClr val="FFFFFF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7011988" y="311149"/>
            <a:ext cx="1806574" cy="1308101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51" name="Picture Placeholder 25"/>
          <p:cNvSpPr>
            <a:spLocks noGrp="1"/>
          </p:cNvSpPr>
          <p:nvPr>
            <p:ph type="pic" sz="quarter" idx="12" hasCustomPrompt="1"/>
          </p:nvPr>
        </p:nvSpPr>
        <p:spPr>
          <a:xfrm>
            <a:off x="7011988" y="311149"/>
            <a:ext cx="1806573" cy="1308101"/>
          </a:xfrm>
          <a:solidFill>
            <a:schemeClr val="bg1">
              <a:alpha val="30000"/>
            </a:schemeClr>
          </a:solidFill>
          <a:ln>
            <a:solidFill>
              <a:srgbClr val="FFFFFF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52" name="Rectangle 51"/>
          <p:cNvSpPr/>
          <p:nvPr/>
        </p:nvSpPr>
        <p:spPr>
          <a:xfrm>
            <a:off x="334963" y="3028951"/>
            <a:ext cx="2501965" cy="3458934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53" name="Picture Placeholder 25"/>
          <p:cNvSpPr>
            <a:spLocks noGrp="1"/>
          </p:cNvSpPr>
          <p:nvPr>
            <p:ph type="pic" sz="quarter" idx="13" hasCustomPrompt="1"/>
          </p:nvPr>
        </p:nvSpPr>
        <p:spPr>
          <a:xfrm>
            <a:off x="320824" y="3028951"/>
            <a:ext cx="2516104" cy="3458934"/>
          </a:xfrm>
          <a:solidFill>
            <a:schemeClr val="bg1">
              <a:alpha val="30000"/>
            </a:schemeClr>
          </a:solidFill>
          <a:ln>
            <a:solidFill>
              <a:srgbClr val="FFFFFF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2911476" y="3028951"/>
            <a:ext cx="4025374" cy="3458934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55" name="Picture Placeholder 25"/>
          <p:cNvSpPr>
            <a:spLocks noGrp="1"/>
          </p:cNvSpPr>
          <p:nvPr>
            <p:ph type="pic" sz="quarter" idx="14" hasCustomPrompt="1"/>
          </p:nvPr>
        </p:nvSpPr>
        <p:spPr>
          <a:xfrm>
            <a:off x="2908334" y="3028951"/>
            <a:ext cx="4028516" cy="3458934"/>
          </a:xfrm>
          <a:solidFill>
            <a:schemeClr val="bg1">
              <a:alpha val="30000"/>
            </a:schemeClr>
          </a:solidFill>
          <a:ln>
            <a:solidFill>
              <a:srgbClr val="FFFFFF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7011988" y="1683657"/>
            <a:ext cx="1806574" cy="3442153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57" name="Picture Placeholder 25"/>
          <p:cNvSpPr>
            <a:spLocks noGrp="1"/>
          </p:cNvSpPr>
          <p:nvPr>
            <p:ph type="pic" sz="quarter" idx="15" hasCustomPrompt="1"/>
          </p:nvPr>
        </p:nvSpPr>
        <p:spPr>
          <a:xfrm>
            <a:off x="7011988" y="1676400"/>
            <a:ext cx="1806573" cy="3449410"/>
          </a:xfrm>
          <a:solidFill>
            <a:schemeClr val="bg1">
              <a:alpha val="30000"/>
            </a:schemeClr>
          </a:solidFill>
          <a:ln>
            <a:solidFill>
              <a:srgbClr val="FFFFFF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58" name="Rectangle 57"/>
          <p:cNvSpPr/>
          <p:nvPr/>
        </p:nvSpPr>
        <p:spPr>
          <a:xfrm>
            <a:off x="7011988" y="5182960"/>
            <a:ext cx="1806574" cy="1304925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59" name="Picture Placeholder 25"/>
          <p:cNvSpPr>
            <a:spLocks noGrp="1"/>
          </p:cNvSpPr>
          <p:nvPr>
            <p:ph type="pic" sz="quarter" idx="16" hasCustomPrompt="1"/>
          </p:nvPr>
        </p:nvSpPr>
        <p:spPr>
          <a:xfrm>
            <a:off x="7011988" y="5182960"/>
            <a:ext cx="1806573" cy="1304925"/>
          </a:xfrm>
          <a:solidFill>
            <a:schemeClr val="bg1">
              <a:alpha val="30000"/>
            </a:schemeClr>
          </a:solidFill>
          <a:ln>
            <a:solidFill>
              <a:srgbClr val="FFFFFF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21" name="Rectangle 7"/>
          <p:cNvSpPr>
            <a:spLocks noChangeArrowheads="1"/>
          </p:cNvSpPr>
          <p:nvPr userDrawn="1"/>
        </p:nvSpPr>
        <p:spPr bwMode="ltGray">
          <a:xfrm>
            <a:off x="8639981" y="6580408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DFCF27A5-1A5B-48D3-A060-2758FFBB1ADD}" type="slidenum">
              <a:rPr lang="en-US" sz="600">
                <a:solidFill>
                  <a:schemeClr val="bg1"/>
                </a:solidFill>
                <a:latin typeface="+mj-lt"/>
              </a:rPr>
              <a:pPr algn="r" defTabSz="814388">
                <a:lnSpc>
                  <a:spcPct val="100000"/>
                </a:lnSpc>
              </a:pPr>
              <a:t>‹#›</a:t>
            </a:fld>
            <a:endParaRPr lang="en-US" sz="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2" name="Rectangle 4"/>
          <p:cNvSpPr>
            <a:spLocks noChangeArrowheads="1"/>
          </p:cNvSpPr>
          <p:nvPr userDrawn="1"/>
        </p:nvSpPr>
        <p:spPr bwMode="ltGray">
          <a:xfrm>
            <a:off x="251373" y="6586246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ru-RU" sz="600" kern="1200" dirty="0" smtClean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© 2013 Компания </a:t>
            </a:r>
            <a:r>
              <a:rPr lang="ru-RU" sz="600" kern="1200" dirty="0" err="1" smtClean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Cisco</a:t>
            </a:r>
            <a:r>
              <a:rPr lang="ru-RU" sz="600" kern="1200" dirty="0" smtClean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и/или ее дочерние компании. Все права защищены.</a:t>
            </a:r>
            <a:endParaRPr lang="en-US" sz="600" kern="1200" dirty="0" smtClean="0">
              <a:solidFill>
                <a:schemeClr val="bg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23" name="Rectangle 5"/>
          <p:cNvSpPr>
            <a:spLocks noChangeArrowheads="1"/>
          </p:cNvSpPr>
          <p:nvPr userDrawn="1"/>
        </p:nvSpPr>
        <p:spPr bwMode="ltGray">
          <a:xfrm>
            <a:off x="7135411" y="6584512"/>
            <a:ext cx="1440239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r>
              <a:rPr lang="ru-RU" sz="600" kern="1200" dirty="0" smtClean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О</a:t>
            </a:r>
            <a:r>
              <a:rPr lang="en-US" sz="600" kern="1200" dirty="0" err="1" smtClean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бщедоступн</a:t>
            </a:r>
            <a:r>
              <a:rPr lang="ru-RU" sz="600" kern="1200" dirty="0" err="1" smtClean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ая</a:t>
            </a:r>
            <a:r>
              <a:rPr lang="ru-RU" sz="600" kern="1200" dirty="0" smtClean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600" kern="1200" dirty="0" err="1" smtClean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информаци</a:t>
            </a:r>
            <a:r>
              <a:rPr lang="ru-RU" sz="600" kern="1200" dirty="0" smtClean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я</a:t>
            </a:r>
            <a:r>
              <a:rPr lang="en-US" sz="600" kern="1200" dirty="0" smtClean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Cisco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arge photo with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38328" y="310896"/>
            <a:ext cx="8476488" cy="6075390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n-lt"/>
            </a:endParaRP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333375" y="339924"/>
            <a:ext cx="8474869" cy="6054185"/>
          </a:xfrm>
          <a:ln>
            <a:solidFill>
              <a:srgbClr val="FFFFFF"/>
            </a:solidFill>
          </a:ln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baseline="0" dirty="0">
                <a:solidFill>
                  <a:srgbClr val="546568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 smtClean="0"/>
              <a:t>Photo placeholder</a:t>
            </a:r>
            <a:endParaRPr lang="en-US" dirty="0"/>
          </a:p>
        </p:txBody>
      </p:sp>
      <p:sp>
        <p:nvSpPr>
          <p:cNvPr id="10" name="Rectangle 7"/>
          <p:cNvSpPr>
            <a:spLocks noChangeArrowheads="1"/>
          </p:cNvSpPr>
          <p:nvPr userDrawn="1"/>
        </p:nvSpPr>
        <p:spPr bwMode="ltGray">
          <a:xfrm>
            <a:off x="8639981" y="6580408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DFCF27A5-1A5B-48D3-A060-2758FFBB1ADD}" type="slidenum">
              <a:rPr lang="en-US" sz="600">
                <a:solidFill>
                  <a:srgbClr val="808080"/>
                </a:solidFill>
                <a:latin typeface="+mj-lt"/>
              </a:rPr>
              <a:pPr algn="r" defTabSz="814388">
                <a:lnSpc>
                  <a:spcPct val="100000"/>
                </a:lnSpc>
              </a:pPr>
              <a:t>‹#›</a:t>
            </a:fld>
            <a:endParaRPr lang="en-US" sz="600" dirty="0">
              <a:solidFill>
                <a:srgbClr val="808080"/>
              </a:solidFill>
              <a:latin typeface="+mj-lt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3375" y="6380780"/>
            <a:ext cx="8477250" cy="160471"/>
          </a:xfrm>
          <a:prstGeom prst="rect">
            <a:avLst/>
          </a:prstGeom>
          <a:noFill/>
        </p:spPr>
      </p:pic>
      <p:sp>
        <p:nvSpPr>
          <p:cNvPr id="12" name="Rectangle 4"/>
          <p:cNvSpPr>
            <a:spLocks noChangeArrowheads="1"/>
          </p:cNvSpPr>
          <p:nvPr userDrawn="1"/>
        </p:nvSpPr>
        <p:spPr bwMode="ltGray">
          <a:xfrm>
            <a:off x="251373" y="6586246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ru-RU" sz="600" kern="1200" dirty="0" smtClean="0">
                <a:solidFill>
                  <a:srgbClr val="808080"/>
                </a:solidFill>
                <a:effectLst/>
                <a:latin typeface="+mn-lt"/>
                <a:ea typeface="+mn-ea"/>
                <a:cs typeface="+mn-cs"/>
              </a:rPr>
              <a:t>© 2013 Компания </a:t>
            </a:r>
            <a:r>
              <a:rPr lang="ru-RU" sz="600" kern="1200" dirty="0" err="1" smtClean="0">
                <a:solidFill>
                  <a:srgbClr val="808080"/>
                </a:solidFill>
                <a:effectLst/>
                <a:latin typeface="+mn-lt"/>
                <a:ea typeface="+mn-ea"/>
                <a:cs typeface="+mn-cs"/>
              </a:rPr>
              <a:t>Cisco</a:t>
            </a:r>
            <a:r>
              <a:rPr lang="ru-RU" sz="600" kern="1200" dirty="0" smtClean="0">
                <a:solidFill>
                  <a:srgbClr val="808080"/>
                </a:solidFill>
                <a:effectLst/>
                <a:latin typeface="+mn-lt"/>
                <a:ea typeface="+mn-ea"/>
                <a:cs typeface="+mn-cs"/>
              </a:rPr>
              <a:t> и/или ее дочерние компании. Все права защищены.</a:t>
            </a:r>
            <a:endParaRPr lang="en-US" sz="600" kern="1200" dirty="0" smtClean="0">
              <a:solidFill>
                <a:srgbClr val="808080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13" name="Rectangle 5"/>
          <p:cNvSpPr>
            <a:spLocks noChangeArrowheads="1"/>
          </p:cNvSpPr>
          <p:nvPr userDrawn="1"/>
        </p:nvSpPr>
        <p:spPr bwMode="ltGray">
          <a:xfrm>
            <a:off x="7135411" y="6584512"/>
            <a:ext cx="1440239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r>
              <a:rPr lang="ru-RU" sz="600" kern="1200" dirty="0" smtClean="0">
                <a:solidFill>
                  <a:srgbClr val="808080"/>
                </a:solidFill>
                <a:effectLst/>
                <a:latin typeface="+mn-lt"/>
                <a:ea typeface="+mn-ea"/>
                <a:cs typeface="+mn-cs"/>
              </a:rPr>
              <a:t>О</a:t>
            </a:r>
            <a:r>
              <a:rPr lang="en-US" sz="600" kern="1200" dirty="0" err="1" smtClean="0">
                <a:solidFill>
                  <a:srgbClr val="808080"/>
                </a:solidFill>
                <a:effectLst/>
                <a:latin typeface="+mn-lt"/>
                <a:ea typeface="+mn-ea"/>
                <a:cs typeface="+mn-cs"/>
              </a:rPr>
              <a:t>бщедоступн</a:t>
            </a:r>
            <a:r>
              <a:rPr lang="ru-RU" sz="600" kern="1200" dirty="0" err="1" smtClean="0">
                <a:solidFill>
                  <a:srgbClr val="808080"/>
                </a:solidFill>
                <a:effectLst/>
                <a:latin typeface="+mn-lt"/>
                <a:ea typeface="+mn-ea"/>
                <a:cs typeface="+mn-cs"/>
              </a:rPr>
              <a:t>ая</a:t>
            </a:r>
            <a:r>
              <a:rPr lang="ru-RU" sz="600" kern="1200" dirty="0" smtClean="0">
                <a:solidFill>
                  <a:srgbClr val="808080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600" kern="1200" dirty="0" err="1" smtClean="0">
                <a:solidFill>
                  <a:srgbClr val="808080"/>
                </a:solidFill>
                <a:effectLst/>
                <a:latin typeface="+mn-lt"/>
                <a:ea typeface="+mn-ea"/>
                <a:cs typeface="+mn-cs"/>
              </a:rPr>
              <a:t>информаци</a:t>
            </a:r>
            <a:r>
              <a:rPr lang="ru-RU" sz="600" kern="1200" dirty="0" smtClean="0">
                <a:solidFill>
                  <a:srgbClr val="808080"/>
                </a:solidFill>
                <a:effectLst/>
                <a:latin typeface="+mn-lt"/>
                <a:ea typeface="+mn-ea"/>
                <a:cs typeface="+mn-cs"/>
              </a:rPr>
              <a:t>я</a:t>
            </a:r>
            <a:r>
              <a:rPr lang="en-US" sz="600" kern="1200" dirty="0" smtClean="0">
                <a:solidFill>
                  <a:srgbClr val="808080"/>
                </a:solidFill>
                <a:effectLst/>
                <a:latin typeface="+mn-lt"/>
                <a:ea typeface="+mn-ea"/>
                <a:cs typeface="+mn-cs"/>
              </a:rPr>
              <a:t> Cisco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ble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-91440" y="-91440"/>
            <a:ext cx="9326880" cy="7040880"/>
          </a:xfrm>
        </p:spPr>
        <p:txBody>
          <a:bodyPr anchor="ctr" anchorCtr="1">
            <a:noAutofit/>
          </a:bodyPr>
          <a:lstStyle>
            <a:lvl1pPr algn="ctr">
              <a:buNone/>
              <a:defRPr>
                <a:latin typeface="+mj-lt"/>
              </a:defRPr>
            </a:lvl1pPr>
          </a:lstStyle>
          <a:p>
            <a:r>
              <a:rPr lang="en-US" dirty="0" smtClean="0"/>
              <a:t>Full bleed image placeholder</a:t>
            </a:r>
            <a:endParaRPr lang="en-US" dirty="0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tandard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1" name="Media Placeholder 20"/>
          <p:cNvSpPr>
            <a:spLocks noGrp="1"/>
          </p:cNvSpPr>
          <p:nvPr>
            <p:ph type="media" sz="quarter" idx="10" hasCustomPrompt="1"/>
          </p:nvPr>
        </p:nvSpPr>
        <p:spPr>
          <a:xfrm>
            <a:off x="2642616" y="777240"/>
            <a:ext cx="5897880" cy="4425696"/>
          </a:xfrm>
          <a:solidFill>
            <a:srgbClr val="000000"/>
          </a:solidFill>
          <a:ln>
            <a:noFill/>
          </a:ln>
          <a:effectLst>
            <a:innerShdw blurRad="419100">
              <a:prstClr val="black">
                <a:alpha val="47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800" kern="1200">
                <a:solidFill>
                  <a:schemeClr val="lt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Click icon to add video</a:t>
            </a:r>
            <a:endParaRPr lang="en-US" dirty="0"/>
          </a:p>
        </p:txBody>
      </p:sp>
      <p:pic>
        <p:nvPicPr>
          <p:cNvPr id="23" name="Picture 2"/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6148" y="6042098"/>
            <a:ext cx="2889136" cy="4803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_gradi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587" y="-1587"/>
            <a:ext cx="9144000" cy="6858000"/>
          </a:xfrm>
          <a:prstGeom prst="rect">
            <a:avLst/>
          </a:prstGeom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2361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6383" y="4464066"/>
            <a:ext cx="8110728" cy="384175"/>
          </a:xfr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>
            <a:normAutofit/>
          </a:bodyPr>
          <a:lstStyle>
            <a:lvl1pPr marL="0" indent="0" algn="l">
              <a:buNone/>
              <a:defRPr lang="en-US" sz="2000" kern="1200" dirty="0">
                <a:solidFill>
                  <a:srgbClr val="493B93"/>
                </a:solidFill>
                <a:latin typeface="+mj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</a:pPr>
            <a:r>
              <a:rPr lang="en-US" dirty="0" smtClean="0"/>
              <a:t>Presenter Name</a:t>
            </a:r>
            <a:endParaRPr lang="en-US" dirty="0"/>
          </a:p>
        </p:txBody>
      </p:sp>
      <p:sp>
        <p:nvSpPr>
          <p:cNvPr id="50" name="Title 1"/>
          <p:cNvSpPr>
            <a:spLocks noGrp="1"/>
          </p:cNvSpPr>
          <p:nvPr>
            <p:ph type="ctrTitle" hasCustomPrompt="1"/>
          </p:nvPr>
        </p:nvSpPr>
        <p:spPr>
          <a:xfrm>
            <a:off x="221393" y="1248229"/>
            <a:ext cx="8112125" cy="2907239"/>
          </a:xfrm>
        </p:spPr>
        <p:txBody>
          <a:bodyPr/>
          <a:lstStyle>
            <a:lvl1pPr marL="0" indent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  <a:defRPr lang="en-US" sz="6000" b="0" kern="1200" spc="0" dirty="0">
                <a:gradFill flip="none" rotWithShape="1">
                  <a:gsLst>
                    <a:gs pos="16000">
                      <a:srgbClr val="6B308D">
                        <a:lumMod val="80000"/>
                        <a:lumOff val="20000"/>
                      </a:srgbClr>
                    </a:gs>
                    <a:gs pos="100000">
                      <a:srgbClr val="28A7DF"/>
                    </a:gs>
                  </a:gsLst>
                  <a:lin ang="1800000" scaled="0"/>
                  <a:tileRect/>
                </a:gradFill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dirty="0" smtClean="0"/>
              <a:t>Presentation </a:t>
            </a:r>
            <a:br>
              <a:rPr lang="en-US" dirty="0" smtClean="0"/>
            </a:br>
            <a:r>
              <a:rPr lang="en-US" dirty="0" smtClean="0"/>
              <a:t>Title Goes Here</a:t>
            </a:r>
            <a:endParaRPr lang="en-US" dirty="0"/>
          </a:p>
        </p:txBody>
      </p:sp>
      <p:pic>
        <p:nvPicPr>
          <p:cNvPr id="51" name="Picture 4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3053" y="325971"/>
            <a:ext cx="2920207" cy="4855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6382" y="4862154"/>
            <a:ext cx="8110728" cy="355482"/>
          </a:xfrm>
        </p:spPr>
        <p:txBody>
          <a:bodyPr wrap="square">
            <a:spAutoFit/>
          </a:bodyPr>
          <a:lstStyle>
            <a:lvl1pPr marL="0" indent="0">
              <a:buFontTx/>
              <a:buNone/>
              <a:defRPr sz="1800">
                <a:solidFill>
                  <a:srgbClr val="493B93"/>
                </a:solidFill>
              </a:defRPr>
            </a:lvl1pPr>
          </a:lstStyle>
          <a:p>
            <a:pPr lvl="0"/>
            <a:r>
              <a:rPr lang="en-US" dirty="0" smtClean="0"/>
              <a:t>Speaker Title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236381" y="5231003"/>
            <a:ext cx="8110728" cy="297004"/>
          </a:xfrm>
        </p:spPr>
        <p:txBody>
          <a:bodyPr wrap="square">
            <a:spAutoFit/>
          </a:bodyPr>
          <a:lstStyle>
            <a:lvl1pPr marL="0" indent="0">
              <a:buFontTx/>
              <a:buNone/>
              <a:defRPr sz="1400">
                <a:solidFill>
                  <a:srgbClr val="493B93"/>
                </a:solidFill>
              </a:defRPr>
            </a:lvl1pPr>
          </a:lstStyle>
          <a:p>
            <a:pPr lvl="0"/>
            <a:r>
              <a:rPr lang="en-US" dirty="0" smtClean="0"/>
              <a:t>Date</a:t>
            </a:r>
            <a:endParaRPr lang="en-US" dirty="0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7"/>
          <p:cNvSpPr>
            <a:spLocks noChangeArrowheads="1"/>
          </p:cNvSpPr>
          <p:nvPr userDrawn="1"/>
        </p:nvSpPr>
        <p:spPr bwMode="ltGray">
          <a:xfrm>
            <a:off x="8639981" y="6580408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DFCF27A5-1A5B-48D3-A060-2758FFBB1ADD}" type="slidenum">
              <a:rPr lang="en-US" sz="600">
                <a:solidFill>
                  <a:srgbClr val="808080"/>
                </a:solidFill>
                <a:latin typeface="+mj-lt"/>
              </a:rPr>
              <a:pPr algn="r" defTabSz="814388">
                <a:lnSpc>
                  <a:spcPct val="100000"/>
                </a:lnSpc>
              </a:pPr>
              <a:t>‹#›</a:t>
            </a:fld>
            <a:endParaRPr lang="en-US" sz="600" dirty="0">
              <a:solidFill>
                <a:srgbClr val="808080"/>
              </a:solidFill>
              <a:latin typeface="+mj-lt"/>
            </a:endParaRPr>
          </a:p>
        </p:txBody>
      </p:sp>
      <p:sp>
        <p:nvSpPr>
          <p:cNvPr id="7" name="Rectangle 4"/>
          <p:cNvSpPr>
            <a:spLocks noChangeArrowheads="1"/>
          </p:cNvSpPr>
          <p:nvPr userDrawn="1"/>
        </p:nvSpPr>
        <p:spPr bwMode="ltGray">
          <a:xfrm>
            <a:off x="251373" y="6586246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ru-RU" sz="600" kern="1200" dirty="0" smtClean="0">
                <a:solidFill>
                  <a:srgbClr val="808080"/>
                </a:solidFill>
                <a:effectLst/>
                <a:latin typeface="+mn-lt"/>
                <a:ea typeface="+mn-ea"/>
                <a:cs typeface="+mn-cs"/>
              </a:rPr>
              <a:t>© 2013 Компания </a:t>
            </a:r>
            <a:r>
              <a:rPr lang="ru-RU" sz="600" kern="1200" dirty="0" err="1" smtClean="0">
                <a:solidFill>
                  <a:srgbClr val="808080"/>
                </a:solidFill>
                <a:effectLst/>
                <a:latin typeface="+mn-lt"/>
                <a:ea typeface="+mn-ea"/>
                <a:cs typeface="+mn-cs"/>
              </a:rPr>
              <a:t>Cisco</a:t>
            </a:r>
            <a:r>
              <a:rPr lang="ru-RU" sz="600" kern="1200" dirty="0" smtClean="0">
                <a:solidFill>
                  <a:srgbClr val="808080"/>
                </a:solidFill>
                <a:effectLst/>
                <a:latin typeface="+mn-lt"/>
                <a:ea typeface="+mn-ea"/>
                <a:cs typeface="+mn-cs"/>
              </a:rPr>
              <a:t> и/или ее дочерние компании. Все права защищены.</a:t>
            </a:r>
            <a:endParaRPr lang="en-US" sz="600" kern="1200" dirty="0" smtClean="0">
              <a:solidFill>
                <a:srgbClr val="808080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8" name="Rectangle 5"/>
          <p:cNvSpPr>
            <a:spLocks noChangeArrowheads="1"/>
          </p:cNvSpPr>
          <p:nvPr userDrawn="1"/>
        </p:nvSpPr>
        <p:spPr bwMode="ltGray">
          <a:xfrm>
            <a:off x="7135411" y="6584512"/>
            <a:ext cx="1440239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r>
              <a:rPr lang="ru-RU" sz="600" kern="1200" dirty="0" smtClean="0">
                <a:solidFill>
                  <a:srgbClr val="808080"/>
                </a:solidFill>
                <a:effectLst/>
                <a:latin typeface="+mn-lt"/>
                <a:ea typeface="+mn-ea"/>
                <a:cs typeface="+mn-cs"/>
              </a:rPr>
              <a:t>О</a:t>
            </a:r>
            <a:r>
              <a:rPr lang="en-US" sz="600" kern="1200" dirty="0" err="1" smtClean="0">
                <a:solidFill>
                  <a:srgbClr val="808080"/>
                </a:solidFill>
                <a:effectLst/>
                <a:latin typeface="+mn-lt"/>
                <a:ea typeface="+mn-ea"/>
                <a:cs typeface="+mn-cs"/>
              </a:rPr>
              <a:t>бщедоступн</a:t>
            </a:r>
            <a:r>
              <a:rPr lang="ru-RU" sz="600" kern="1200" dirty="0" err="1" smtClean="0">
                <a:solidFill>
                  <a:srgbClr val="808080"/>
                </a:solidFill>
                <a:effectLst/>
                <a:latin typeface="+mn-lt"/>
                <a:ea typeface="+mn-ea"/>
                <a:cs typeface="+mn-cs"/>
              </a:rPr>
              <a:t>ая</a:t>
            </a:r>
            <a:r>
              <a:rPr lang="ru-RU" sz="600" kern="1200" dirty="0" smtClean="0">
                <a:solidFill>
                  <a:srgbClr val="808080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600" kern="1200" dirty="0" err="1" smtClean="0">
                <a:solidFill>
                  <a:srgbClr val="808080"/>
                </a:solidFill>
                <a:effectLst/>
                <a:latin typeface="+mn-lt"/>
                <a:ea typeface="+mn-ea"/>
                <a:cs typeface="+mn-cs"/>
              </a:rPr>
              <a:t>информаци</a:t>
            </a:r>
            <a:r>
              <a:rPr lang="ru-RU" sz="600" kern="1200" dirty="0" smtClean="0">
                <a:solidFill>
                  <a:srgbClr val="808080"/>
                </a:solidFill>
                <a:effectLst/>
                <a:latin typeface="+mn-lt"/>
                <a:ea typeface="+mn-ea"/>
                <a:cs typeface="+mn-cs"/>
              </a:rPr>
              <a:t>я</a:t>
            </a:r>
            <a:r>
              <a:rPr lang="en-US" sz="600" kern="1200" dirty="0" smtClean="0">
                <a:solidFill>
                  <a:srgbClr val="808080"/>
                </a:solidFill>
                <a:effectLst/>
                <a:latin typeface="+mn-lt"/>
                <a:ea typeface="+mn-ea"/>
                <a:cs typeface="+mn-cs"/>
              </a:rPr>
              <a:t> Cisco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_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587" y="-1587"/>
            <a:ext cx="9144000" cy="6858000"/>
          </a:xfrm>
          <a:prstGeom prst="rect">
            <a:avLst/>
          </a:prstGeom>
        </p:spPr>
      </p:pic>
      <p:sp>
        <p:nvSpPr>
          <p:cNvPr id="20" name="Rectangle 19"/>
          <p:cNvSpPr>
            <a:spLocks noChangeArrowheads="1"/>
          </p:cNvSpPr>
          <p:nvPr/>
        </p:nvSpPr>
        <p:spPr bwMode="black">
          <a:xfrm>
            <a:off x="4373702" y="5844550"/>
            <a:ext cx="41443" cy="157016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21" name="Freeform 20"/>
          <p:cNvSpPr>
            <a:spLocks/>
          </p:cNvSpPr>
          <p:nvPr/>
        </p:nvSpPr>
        <p:spPr bwMode="black">
          <a:xfrm>
            <a:off x="4615130" y="5840202"/>
            <a:ext cx="119991" cy="165712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1" y="80"/>
              </a:cxn>
              <a:cxn ang="0">
                <a:pos x="0" y="40"/>
              </a:cxn>
              <a:cxn ang="0">
                <a:pos x="41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8" y="23"/>
                  <a:pt x="51" y="20"/>
                  <a:pt x="42" y="20"/>
                </a:cubicBezTo>
                <a:cubicBezTo>
                  <a:pt x="30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1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1" y="0"/>
                </a:cubicBezTo>
                <a:cubicBezTo>
                  <a:pt x="50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22" name="Freeform 21"/>
          <p:cNvSpPr>
            <a:spLocks/>
          </p:cNvSpPr>
          <p:nvPr/>
        </p:nvSpPr>
        <p:spPr bwMode="black">
          <a:xfrm>
            <a:off x="4200221" y="5840202"/>
            <a:ext cx="119991" cy="165712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7" y="23"/>
                  <a:pt x="51" y="20"/>
                  <a:pt x="42" y="20"/>
                </a:cubicBezTo>
                <a:cubicBezTo>
                  <a:pt x="29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0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0" y="0"/>
                </a:cubicBezTo>
                <a:cubicBezTo>
                  <a:pt x="49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23" name="Freeform 22"/>
          <p:cNvSpPr>
            <a:spLocks noEditPoints="1"/>
          </p:cNvSpPr>
          <p:nvPr userDrawn="1"/>
        </p:nvSpPr>
        <p:spPr bwMode="black">
          <a:xfrm>
            <a:off x="4778491" y="5840202"/>
            <a:ext cx="164807" cy="165712"/>
          </a:xfrm>
          <a:custGeom>
            <a:avLst/>
            <a:gdLst/>
            <a:ahLst/>
            <a:cxnLst>
              <a:cxn ang="0">
                <a:pos x="80" y="40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80" y="40"/>
              </a:cxn>
              <a:cxn ang="0">
                <a:pos x="40" y="20"/>
              </a:cxn>
              <a:cxn ang="0">
                <a:pos x="20" y="40"/>
              </a:cxn>
              <a:cxn ang="0">
                <a:pos x="40" y="60"/>
              </a:cxn>
              <a:cxn ang="0">
                <a:pos x="60" y="40"/>
              </a:cxn>
              <a:cxn ang="0">
                <a:pos x="40" y="20"/>
              </a:cxn>
            </a:cxnLst>
            <a:rect l="0" t="0" r="r" b="b"/>
            <a:pathLst>
              <a:path w="80" h="80">
                <a:moveTo>
                  <a:pt x="80" y="40"/>
                </a:moveTo>
                <a:cubicBezTo>
                  <a:pt x="80" y="62"/>
                  <a:pt x="64" y="80"/>
                  <a:pt x="40" y="80"/>
                </a:cubicBezTo>
                <a:cubicBezTo>
                  <a:pt x="16" y="80"/>
                  <a:pt x="0" y="62"/>
                  <a:pt x="0" y="40"/>
                </a:cubicBezTo>
                <a:cubicBezTo>
                  <a:pt x="0" y="18"/>
                  <a:pt x="16" y="0"/>
                  <a:pt x="40" y="0"/>
                </a:cubicBezTo>
                <a:cubicBezTo>
                  <a:pt x="64" y="0"/>
                  <a:pt x="80" y="18"/>
                  <a:pt x="80" y="40"/>
                </a:cubicBezTo>
                <a:moveTo>
                  <a:pt x="40" y="20"/>
                </a:moveTo>
                <a:cubicBezTo>
                  <a:pt x="29" y="20"/>
                  <a:pt x="20" y="29"/>
                  <a:pt x="20" y="40"/>
                </a:cubicBezTo>
                <a:cubicBezTo>
                  <a:pt x="20" y="51"/>
                  <a:pt x="29" y="60"/>
                  <a:pt x="40" y="60"/>
                </a:cubicBezTo>
                <a:cubicBezTo>
                  <a:pt x="51" y="60"/>
                  <a:pt x="60" y="51"/>
                  <a:pt x="60" y="40"/>
                </a:cubicBezTo>
                <a:cubicBezTo>
                  <a:pt x="60" y="29"/>
                  <a:pt x="51" y="20"/>
                  <a:pt x="40" y="20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24" name="Freeform 23"/>
          <p:cNvSpPr>
            <a:spLocks/>
          </p:cNvSpPr>
          <p:nvPr/>
        </p:nvSpPr>
        <p:spPr bwMode="black">
          <a:xfrm>
            <a:off x="4468634" y="5840202"/>
            <a:ext cx="107462" cy="165712"/>
          </a:xfrm>
          <a:custGeom>
            <a:avLst/>
            <a:gdLst/>
            <a:ahLst/>
            <a:cxnLst>
              <a:cxn ang="0">
                <a:pos x="47" y="19"/>
              </a:cxn>
              <a:cxn ang="0">
                <a:pos x="32" y="17"/>
              </a:cxn>
              <a:cxn ang="0">
                <a:pos x="20" y="23"/>
              </a:cxn>
              <a:cxn ang="0">
                <a:pos x="29" y="30"/>
              </a:cxn>
              <a:cxn ang="0">
                <a:pos x="34" y="32"/>
              </a:cxn>
              <a:cxn ang="0">
                <a:pos x="52" y="54"/>
              </a:cxn>
              <a:cxn ang="0">
                <a:pos x="21" y="80"/>
              </a:cxn>
              <a:cxn ang="0">
                <a:pos x="0" y="77"/>
              </a:cxn>
              <a:cxn ang="0">
                <a:pos x="0" y="60"/>
              </a:cxn>
              <a:cxn ang="0">
                <a:pos x="18" y="63"/>
              </a:cxn>
              <a:cxn ang="0">
                <a:pos x="32" y="56"/>
              </a:cxn>
              <a:cxn ang="0">
                <a:pos x="23" y="48"/>
              </a:cxn>
              <a:cxn ang="0">
                <a:pos x="19" y="47"/>
              </a:cxn>
              <a:cxn ang="0">
                <a:pos x="0" y="24"/>
              </a:cxn>
              <a:cxn ang="0">
                <a:pos x="28" y="0"/>
              </a:cxn>
              <a:cxn ang="0">
                <a:pos x="47" y="3"/>
              </a:cxn>
              <a:cxn ang="0">
                <a:pos x="47" y="19"/>
              </a:cxn>
            </a:cxnLst>
            <a:rect l="0" t="0" r="r" b="b"/>
            <a:pathLst>
              <a:path w="52" h="80">
                <a:moveTo>
                  <a:pt x="47" y="19"/>
                </a:moveTo>
                <a:cubicBezTo>
                  <a:pt x="47" y="19"/>
                  <a:pt x="38" y="17"/>
                  <a:pt x="32" y="17"/>
                </a:cubicBezTo>
                <a:cubicBezTo>
                  <a:pt x="24" y="17"/>
                  <a:pt x="20" y="19"/>
                  <a:pt x="20" y="23"/>
                </a:cubicBezTo>
                <a:cubicBezTo>
                  <a:pt x="20" y="28"/>
                  <a:pt x="26" y="29"/>
                  <a:pt x="29" y="30"/>
                </a:cubicBezTo>
                <a:cubicBezTo>
                  <a:pt x="34" y="32"/>
                  <a:pt x="34" y="32"/>
                  <a:pt x="34" y="32"/>
                </a:cubicBezTo>
                <a:cubicBezTo>
                  <a:pt x="47" y="36"/>
                  <a:pt x="52" y="45"/>
                  <a:pt x="52" y="54"/>
                </a:cubicBezTo>
                <a:cubicBezTo>
                  <a:pt x="52" y="73"/>
                  <a:pt x="35" y="80"/>
                  <a:pt x="21" y="80"/>
                </a:cubicBezTo>
                <a:cubicBezTo>
                  <a:pt x="10" y="80"/>
                  <a:pt x="1" y="78"/>
                  <a:pt x="0" y="77"/>
                </a:cubicBezTo>
                <a:cubicBezTo>
                  <a:pt x="0" y="60"/>
                  <a:pt x="0" y="60"/>
                  <a:pt x="0" y="60"/>
                </a:cubicBezTo>
                <a:cubicBezTo>
                  <a:pt x="2" y="60"/>
                  <a:pt x="10" y="63"/>
                  <a:pt x="18" y="63"/>
                </a:cubicBezTo>
                <a:cubicBezTo>
                  <a:pt x="28" y="63"/>
                  <a:pt x="32" y="60"/>
                  <a:pt x="32" y="56"/>
                </a:cubicBezTo>
                <a:cubicBezTo>
                  <a:pt x="32" y="52"/>
                  <a:pt x="28" y="49"/>
                  <a:pt x="23" y="48"/>
                </a:cubicBezTo>
                <a:cubicBezTo>
                  <a:pt x="22" y="48"/>
                  <a:pt x="21" y="47"/>
                  <a:pt x="19" y="47"/>
                </a:cubicBezTo>
                <a:cubicBezTo>
                  <a:pt x="9" y="43"/>
                  <a:pt x="0" y="37"/>
                  <a:pt x="0" y="24"/>
                </a:cubicBezTo>
                <a:cubicBezTo>
                  <a:pt x="0" y="10"/>
                  <a:pt x="10" y="0"/>
                  <a:pt x="28" y="0"/>
                </a:cubicBezTo>
                <a:cubicBezTo>
                  <a:pt x="37" y="0"/>
                  <a:pt x="46" y="3"/>
                  <a:pt x="47" y="3"/>
                </a:cubicBezTo>
                <a:lnTo>
                  <a:pt x="47" y="1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25" name="Freeform 24"/>
          <p:cNvSpPr>
            <a:spLocks/>
          </p:cNvSpPr>
          <p:nvPr/>
        </p:nvSpPr>
        <p:spPr bwMode="black">
          <a:xfrm>
            <a:off x="4117817" y="5654198"/>
            <a:ext cx="39033" cy="80682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10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26" name="Freeform 25"/>
          <p:cNvSpPr>
            <a:spLocks/>
          </p:cNvSpPr>
          <p:nvPr/>
        </p:nvSpPr>
        <p:spPr bwMode="black">
          <a:xfrm>
            <a:off x="4227206" y="5600088"/>
            <a:ext cx="39033" cy="134792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4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4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27" name="Freeform 26"/>
          <p:cNvSpPr>
            <a:spLocks/>
          </p:cNvSpPr>
          <p:nvPr/>
        </p:nvSpPr>
        <p:spPr bwMode="black">
          <a:xfrm>
            <a:off x="4334669" y="5525687"/>
            <a:ext cx="39033" cy="24832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111"/>
              </a:cxn>
              <a:cxn ang="0">
                <a:pos x="10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5" y="120"/>
                  <a:pt x="10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28" name="Freeform 27"/>
          <p:cNvSpPr>
            <a:spLocks/>
          </p:cNvSpPr>
          <p:nvPr/>
        </p:nvSpPr>
        <p:spPr bwMode="black">
          <a:xfrm>
            <a:off x="4444058" y="5600088"/>
            <a:ext cx="39033" cy="134792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29" name="Freeform 28"/>
          <p:cNvSpPr>
            <a:spLocks/>
          </p:cNvSpPr>
          <p:nvPr/>
        </p:nvSpPr>
        <p:spPr bwMode="black">
          <a:xfrm>
            <a:off x="4551038" y="5654198"/>
            <a:ext cx="41443" cy="80682"/>
          </a:xfrm>
          <a:custGeom>
            <a:avLst/>
            <a:gdLst/>
            <a:ahLst/>
            <a:cxnLst>
              <a:cxn ang="0">
                <a:pos x="20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20" y="30"/>
              </a:cxn>
              <a:cxn ang="0">
                <a:pos x="20" y="10"/>
              </a:cxn>
            </a:cxnLst>
            <a:rect l="0" t="0" r="r" b="b"/>
            <a:pathLst>
              <a:path w="20" h="39">
                <a:moveTo>
                  <a:pt x="20" y="10"/>
                </a:moveTo>
                <a:cubicBezTo>
                  <a:pt x="20" y="4"/>
                  <a:pt x="15" y="0"/>
                  <a:pt x="10" y="0"/>
                </a:cubicBezTo>
                <a:cubicBezTo>
                  <a:pt x="5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5" y="39"/>
                  <a:pt x="10" y="39"/>
                </a:cubicBezTo>
                <a:cubicBezTo>
                  <a:pt x="15" y="39"/>
                  <a:pt x="20" y="35"/>
                  <a:pt x="20" y="30"/>
                </a:cubicBezTo>
                <a:lnTo>
                  <a:pt x="20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30" name="Freeform 29"/>
          <p:cNvSpPr>
            <a:spLocks/>
          </p:cNvSpPr>
          <p:nvPr/>
        </p:nvSpPr>
        <p:spPr bwMode="black">
          <a:xfrm>
            <a:off x="4660428" y="5600088"/>
            <a:ext cx="39515" cy="134792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31" name="Freeform 30"/>
          <p:cNvSpPr>
            <a:spLocks/>
          </p:cNvSpPr>
          <p:nvPr/>
        </p:nvSpPr>
        <p:spPr bwMode="black">
          <a:xfrm>
            <a:off x="4769818" y="5525687"/>
            <a:ext cx="39515" cy="24832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111"/>
              </a:cxn>
              <a:cxn ang="0">
                <a:pos x="9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4" y="120"/>
                  <a:pt x="9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32" name="Freeform 31"/>
          <p:cNvSpPr>
            <a:spLocks/>
          </p:cNvSpPr>
          <p:nvPr/>
        </p:nvSpPr>
        <p:spPr bwMode="black">
          <a:xfrm>
            <a:off x="4877279" y="5600088"/>
            <a:ext cx="39515" cy="134792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5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33" name="Freeform 32"/>
          <p:cNvSpPr>
            <a:spLocks/>
          </p:cNvSpPr>
          <p:nvPr/>
        </p:nvSpPr>
        <p:spPr bwMode="black">
          <a:xfrm>
            <a:off x="4986669" y="5654198"/>
            <a:ext cx="39515" cy="80682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9" y="0"/>
              </a:cxn>
              <a:cxn ang="0">
                <a:pos x="0" y="10"/>
              </a:cxn>
              <a:cxn ang="0">
                <a:pos x="0" y="30"/>
              </a:cxn>
              <a:cxn ang="0">
                <a:pos x="9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9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7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1.91391E-6 L -5.55556E-7 0.02314 " pathEditMode="relative" rAng="0" ptsTypes="AA">
                                      <p:cBhvr>
                                        <p:cTn id="33" dur="700" spd="-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-1.93242E-6 L 4.72222E-6 0.02962 " pathEditMode="relative" rAng="0" ptsTypes="AA">
                                      <p:cBhvr>
                                        <p:cTn id="35" dur="700" spd="-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91391E-6 L 0 0.02314 " pathEditMode="relative" rAng="0" ptsTypes="AA">
                                      <p:cBhvr>
                                        <p:cTn id="37" dur="700" spd="-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1.93242E-6 L -4.72222E-6 0.02962 " pathEditMode="relative" rAng="0" ptsTypes="AA">
                                      <p:cBhvr>
                                        <p:cTn id="39" dur="700" spd="-10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1.91391E-6 L 4.16667E-6 0.02314 " pathEditMode="relative" rAng="0" ptsTypes="AA">
                                      <p:cBhvr>
                                        <p:cTn id="41" dur="700" spd="-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2.36056E-6 L 2.77778E-7 -0.02338 " pathEditMode="relative" rAng="0" ptsTypes="AA">
                                      <p:cBhvr>
                                        <p:cTn id="43" dur="700" spd="-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2.36056E-6 L -8.33333E-7 -0.02338 " pathEditMode="relative" rAng="0" ptsTypes="AA">
                                      <p:cBhvr>
                                        <p:cTn id="45" dur="700" spd="-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2.36056E-6 L 4.44444E-6 -0.02338 " pathEditMode="relative" rAng="0" ptsTypes="AA">
                                      <p:cBhvr>
                                        <p:cTn id="47" dur="700" spd="-10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2.36056E-6 L 3.33333E-6 -0.02338 " pathEditMode="relative" rAng="0" ptsTypes="AA">
                                      <p:cBhvr>
                                        <p:cTn id="49" dur="700" spd="-100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7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7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7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7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7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7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</p:bld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-blue 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587" y="-1587"/>
            <a:ext cx="9144000" cy="6858000"/>
          </a:xfrm>
          <a:prstGeom prst="rect">
            <a:avLst/>
          </a:prstGeom>
        </p:spPr>
      </p:pic>
      <p:sp>
        <p:nvSpPr>
          <p:cNvPr id="34" name="TextBox 33"/>
          <p:cNvSpPr txBox="1"/>
          <p:nvPr userDrawn="1"/>
        </p:nvSpPr>
        <p:spPr>
          <a:xfrm>
            <a:off x="644691" y="3060488"/>
            <a:ext cx="24372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FFFFFF"/>
                </a:solidFill>
                <a:latin typeface="+mj-lt"/>
              </a:rPr>
              <a:t>Thank you.</a:t>
            </a:r>
            <a:endParaRPr lang="en-US" sz="3600" dirty="0">
              <a:solidFill>
                <a:srgbClr val="FFFFFF"/>
              </a:solidFill>
              <a:latin typeface="+mj-lt"/>
            </a:endParaRPr>
          </a:p>
        </p:txBody>
      </p:sp>
      <p:pic>
        <p:nvPicPr>
          <p:cNvPr id="18" name="Picture 2"/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69746" y="3078070"/>
            <a:ext cx="3669899" cy="6102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625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-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Rectangle 3"/>
          <p:cNvSpPr>
            <a:spLocks noChangeArrowheads="1"/>
          </p:cNvSpPr>
          <p:nvPr/>
        </p:nvSpPr>
        <p:spPr bwMode="black">
          <a:xfrm>
            <a:off x="4373702" y="5844550"/>
            <a:ext cx="41443" cy="157016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5" name="Freeform 4"/>
          <p:cNvSpPr>
            <a:spLocks/>
          </p:cNvSpPr>
          <p:nvPr/>
        </p:nvSpPr>
        <p:spPr bwMode="black">
          <a:xfrm>
            <a:off x="4615130" y="5840202"/>
            <a:ext cx="119991" cy="165712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1" y="80"/>
              </a:cxn>
              <a:cxn ang="0">
                <a:pos x="0" y="40"/>
              </a:cxn>
              <a:cxn ang="0">
                <a:pos x="41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8" y="23"/>
                  <a:pt x="51" y="20"/>
                  <a:pt x="42" y="20"/>
                </a:cubicBezTo>
                <a:cubicBezTo>
                  <a:pt x="30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1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1" y="0"/>
                </a:cubicBezTo>
                <a:cubicBezTo>
                  <a:pt x="50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6" name="Freeform 5"/>
          <p:cNvSpPr>
            <a:spLocks/>
          </p:cNvSpPr>
          <p:nvPr/>
        </p:nvSpPr>
        <p:spPr bwMode="black">
          <a:xfrm>
            <a:off x="4200221" y="5840202"/>
            <a:ext cx="119991" cy="165712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7" y="23"/>
                  <a:pt x="51" y="20"/>
                  <a:pt x="42" y="20"/>
                </a:cubicBezTo>
                <a:cubicBezTo>
                  <a:pt x="29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0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0" y="0"/>
                </a:cubicBezTo>
                <a:cubicBezTo>
                  <a:pt x="49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7" name="Freeform 6"/>
          <p:cNvSpPr>
            <a:spLocks noEditPoints="1"/>
          </p:cNvSpPr>
          <p:nvPr userDrawn="1"/>
        </p:nvSpPr>
        <p:spPr bwMode="black">
          <a:xfrm>
            <a:off x="4778491" y="5840202"/>
            <a:ext cx="164807" cy="165712"/>
          </a:xfrm>
          <a:custGeom>
            <a:avLst/>
            <a:gdLst/>
            <a:ahLst/>
            <a:cxnLst>
              <a:cxn ang="0">
                <a:pos x="80" y="40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80" y="40"/>
              </a:cxn>
              <a:cxn ang="0">
                <a:pos x="40" y="20"/>
              </a:cxn>
              <a:cxn ang="0">
                <a:pos x="20" y="40"/>
              </a:cxn>
              <a:cxn ang="0">
                <a:pos x="40" y="60"/>
              </a:cxn>
              <a:cxn ang="0">
                <a:pos x="60" y="40"/>
              </a:cxn>
              <a:cxn ang="0">
                <a:pos x="40" y="20"/>
              </a:cxn>
            </a:cxnLst>
            <a:rect l="0" t="0" r="r" b="b"/>
            <a:pathLst>
              <a:path w="80" h="80">
                <a:moveTo>
                  <a:pt x="80" y="40"/>
                </a:moveTo>
                <a:cubicBezTo>
                  <a:pt x="80" y="62"/>
                  <a:pt x="64" y="80"/>
                  <a:pt x="40" y="80"/>
                </a:cubicBezTo>
                <a:cubicBezTo>
                  <a:pt x="16" y="80"/>
                  <a:pt x="0" y="62"/>
                  <a:pt x="0" y="40"/>
                </a:cubicBezTo>
                <a:cubicBezTo>
                  <a:pt x="0" y="18"/>
                  <a:pt x="16" y="0"/>
                  <a:pt x="40" y="0"/>
                </a:cubicBezTo>
                <a:cubicBezTo>
                  <a:pt x="64" y="0"/>
                  <a:pt x="80" y="18"/>
                  <a:pt x="80" y="40"/>
                </a:cubicBezTo>
                <a:moveTo>
                  <a:pt x="40" y="20"/>
                </a:moveTo>
                <a:cubicBezTo>
                  <a:pt x="29" y="20"/>
                  <a:pt x="20" y="29"/>
                  <a:pt x="20" y="40"/>
                </a:cubicBezTo>
                <a:cubicBezTo>
                  <a:pt x="20" y="51"/>
                  <a:pt x="29" y="60"/>
                  <a:pt x="40" y="60"/>
                </a:cubicBezTo>
                <a:cubicBezTo>
                  <a:pt x="51" y="60"/>
                  <a:pt x="60" y="51"/>
                  <a:pt x="60" y="40"/>
                </a:cubicBezTo>
                <a:cubicBezTo>
                  <a:pt x="60" y="29"/>
                  <a:pt x="51" y="20"/>
                  <a:pt x="40" y="20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black">
          <a:xfrm>
            <a:off x="4468634" y="5840202"/>
            <a:ext cx="107462" cy="165712"/>
          </a:xfrm>
          <a:custGeom>
            <a:avLst/>
            <a:gdLst/>
            <a:ahLst/>
            <a:cxnLst>
              <a:cxn ang="0">
                <a:pos x="47" y="19"/>
              </a:cxn>
              <a:cxn ang="0">
                <a:pos x="32" y="17"/>
              </a:cxn>
              <a:cxn ang="0">
                <a:pos x="20" y="23"/>
              </a:cxn>
              <a:cxn ang="0">
                <a:pos x="29" y="30"/>
              </a:cxn>
              <a:cxn ang="0">
                <a:pos x="34" y="32"/>
              </a:cxn>
              <a:cxn ang="0">
                <a:pos x="52" y="54"/>
              </a:cxn>
              <a:cxn ang="0">
                <a:pos x="21" y="80"/>
              </a:cxn>
              <a:cxn ang="0">
                <a:pos x="0" y="77"/>
              </a:cxn>
              <a:cxn ang="0">
                <a:pos x="0" y="60"/>
              </a:cxn>
              <a:cxn ang="0">
                <a:pos x="18" y="63"/>
              </a:cxn>
              <a:cxn ang="0">
                <a:pos x="32" y="56"/>
              </a:cxn>
              <a:cxn ang="0">
                <a:pos x="23" y="48"/>
              </a:cxn>
              <a:cxn ang="0">
                <a:pos x="19" y="47"/>
              </a:cxn>
              <a:cxn ang="0">
                <a:pos x="0" y="24"/>
              </a:cxn>
              <a:cxn ang="0">
                <a:pos x="28" y="0"/>
              </a:cxn>
              <a:cxn ang="0">
                <a:pos x="47" y="3"/>
              </a:cxn>
              <a:cxn ang="0">
                <a:pos x="47" y="19"/>
              </a:cxn>
            </a:cxnLst>
            <a:rect l="0" t="0" r="r" b="b"/>
            <a:pathLst>
              <a:path w="52" h="80">
                <a:moveTo>
                  <a:pt x="47" y="19"/>
                </a:moveTo>
                <a:cubicBezTo>
                  <a:pt x="47" y="19"/>
                  <a:pt x="38" y="17"/>
                  <a:pt x="32" y="17"/>
                </a:cubicBezTo>
                <a:cubicBezTo>
                  <a:pt x="24" y="17"/>
                  <a:pt x="20" y="19"/>
                  <a:pt x="20" y="23"/>
                </a:cubicBezTo>
                <a:cubicBezTo>
                  <a:pt x="20" y="28"/>
                  <a:pt x="26" y="29"/>
                  <a:pt x="29" y="30"/>
                </a:cubicBezTo>
                <a:cubicBezTo>
                  <a:pt x="34" y="32"/>
                  <a:pt x="34" y="32"/>
                  <a:pt x="34" y="32"/>
                </a:cubicBezTo>
                <a:cubicBezTo>
                  <a:pt x="47" y="36"/>
                  <a:pt x="52" y="45"/>
                  <a:pt x="52" y="54"/>
                </a:cubicBezTo>
                <a:cubicBezTo>
                  <a:pt x="52" y="73"/>
                  <a:pt x="35" y="80"/>
                  <a:pt x="21" y="80"/>
                </a:cubicBezTo>
                <a:cubicBezTo>
                  <a:pt x="10" y="80"/>
                  <a:pt x="1" y="78"/>
                  <a:pt x="0" y="77"/>
                </a:cubicBezTo>
                <a:cubicBezTo>
                  <a:pt x="0" y="60"/>
                  <a:pt x="0" y="60"/>
                  <a:pt x="0" y="60"/>
                </a:cubicBezTo>
                <a:cubicBezTo>
                  <a:pt x="2" y="60"/>
                  <a:pt x="10" y="63"/>
                  <a:pt x="18" y="63"/>
                </a:cubicBezTo>
                <a:cubicBezTo>
                  <a:pt x="28" y="63"/>
                  <a:pt x="32" y="60"/>
                  <a:pt x="32" y="56"/>
                </a:cubicBezTo>
                <a:cubicBezTo>
                  <a:pt x="32" y="52"/>
                  <a:pt x="28" y="49"/>
                  <a:pt x="23" y="48"/>
                </a:cubicBezTo>
                <a:cubicBezTo>
                  <a:pt x="22" y="48"/>
                  <a:pt x="21" y="47"/>
                  <a:pt x="19" y="47"/>
                </a:cubicBezTo>
                <a:cubicBezTo>
                  <a:pt x="9" y="43"/>
                  <a:pt x="0" y="37"/>
                  <a:pt x="0" y="24"/>
                </a:cubicBezTo>
                <a:cubicBezTo>
                  <a:pt x="0" y="10"/>
                  <a:pt x="10" y="0"/>
                  <a:pt x="28" y="0"/>
                </a:cubicBezTo>
                <a:cubicBezTo>
                  <a:pt x="37" y="0"/>
                  <a:pt x="46" y="3"/>
                  <a:pt x="47" y="3"/>
                </a:cubicBezTo>
                <a:lnTo>
                  <a:pt x="47" y="1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9" name="Freeform 8"/>
          <p:cNvSpPr>
            <a:spLocks/>
          </p:cNvSpPr>
          <p:nvPr/>
        </p:nvSpPr>
        <p:spPr bwMode="black">
          <a:xfrm>
            <a:off x="4117817" y="5654198"/>
            <a:ext cx="39033" cy="80682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10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10" name="Freeform 9"/>
          <p:cNvSpPr>
            <a:spLocks/>
          </p:cNvSpPr>
          <p:nvPr/>
        </p:nvSpPr>
        <p:spPr bwMode="black">
          <a:xfrm>
            <a:off x="4227206" y="5600088"/>
            <a:ext cx="39033" cy="134792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4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4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black">
          <a:xfrm>
            <a:off x="4334669" y="5525687"/>
            <a:ext cx="39033" cy="24832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111"/>
              </a:cxn>
              <a:cxn ang="0">
                <a:pos x="10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5" y="120"/>
                  <a:pt x="10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12" name="Freeform 11"/>
          <p:cNvSpPr>
            <a:spLocks/>
          </p:cNvSpPr>
          <p:nvPr/>
        </p:nvSpPr>
        <p:spPr bwMode="black">
          <a:xfrm>
            <a:off x="4444058" y="5600088"/>
            <a:ext cx="39033" cy="134792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14" name="Freeform 13"/>
          <p:cNvSpPr>
            <a:spLocks/>
          </p:cNvSpPr>
          <p:nvPr/>
        </p:nvSpPr>
        <p:spPr bwMode="black">
          <a:xfrm>
            <a:off x="4551038" y="5654198"/>
            <a:ext cx="41443" cy="80682"/>
          </a:xfrm>
          <a:custGeom>
            <a:avLst/>
            <a:gdLst/>
            <a:ahLst/>
            <a:cxnLst>
              <a:cxn ang="0">
                <a:pos x="20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20" y="30"/>
              </a:cxn>
              <a:cxn ang="0">
                <a:pos x="20" y="10"/>
              </a:cxn>
            </a:cxnLst>
            <a:rect l="0" t="0" r="r" b="b"/>
            <a:pathLst>
              <a:path w="20" h="39">
                <a:moveTo>
                  <a:pt x="20" y="10"/>
                </a:moveTo>
                <a:cubicBezTo>
                  <a:pt x="20" y="4"/>
                  <a:pt x="15" y="0"/>
                  <a:pt x="10" y="0"/>
                </a:cubicBezTo>
                <a:cubicBezTo>
                  <a:pt x="5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5" y="39"/>
                  <a:pt x="10" y="39"/>
                </a:cubicBezTo>
                <a:cubicBezTo>
                  <a:pt x="15" y="39"/>
                  <a:pt x="20" y="35"/>
                  <a:pt x="20" y="30"/>
                </a:cubicBezTo>
                <a:lnTo>
                  <a:pt x="20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15" name="Freeform 14"/>
          <p:cNvSpPr>
            <a:spLocks/>
          </p:cNvSpPr>
          <p:nvPr/>
        </p:nvSpPr>
        <p:spPr bwMode="black">
          <a:xfrm>
            <a:off x="4660428" y="5600088"/>
            <a:ext cx="39515" cy="134792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16" name="Freeform 15"/>
          <p:cNvSpPr>
            <a:spLocks/>
          </p:cNvSpPr>
          <p:nvPr/>
        </p:nvSpPr>
        <p:spPr bwMode="black">
          <a:xfrm>
            <a:off x="4769818" y="5525687"/>
            <a:ext cx="39515" cy="24832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111"/>
              </a:cxn>
              <a:cxn ang="0">
                <a:pos x="9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4" y="120"/>
                  <a:pt x="9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17" name="Freeform 16"/>
          <p:cNvSpPr>
            <a:spLocks/>
          </p:cNvSpPr>
          <p:nvPr/>
        </p:nvSpPr>
        <p:spPr bwMode="black">
          <a:xfrm>
            <a:off x="4877279" y="5600088"/>
            <a:ext cx="39515" cy="134792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5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18" name="Freeform 17"/>
          <p:cNvSpPr>
            <a:spLocks/>
          </p:cNvSpPr>
          <p:nvPr/>
        </p:nvSpPr>
        <p:spPr bwMode="black">
          <a:xfrm>
            <a:off x="4986669" y="5654198"/>
            <a:ext cx="39515" cy="80682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9" y="0"/>
              </a:cxn>
              <a:cxn ang="0">
                <a:pos x="0" y="10"/>
              </a:cxn>
              <a:cxn ang="0">
                <a:pos x="0" y="30"/>
              </a:cxn>
              <a:cxn ang="0">
                <a:pos x="9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9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7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1.91391E-6 L -5.55556E-7 0.02314 " pathEditMode="relative" rAng="0" ptsTypes="AA">
                                      <p:cBhvr>
                                        <p:cTn id="33" dur="7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-1.93242E-6 L 4.72222E-6 0.02962 " pathEditMode="relative" rAng="0" ptsTypes="AA">
                                      <p:cBhvr>
                                        <p:cTn id="35" dur="7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91391E-6 L 0 0.02314 " pathEditMode="relative" rAng="0" ptsTypes="AA">
                                      <p:cBhvr>
                                        <p:cTn id="37" dur="700" spd="-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1.93242E-6 L -4.72222E-6 0.02962 " pathEditMode="relative" rAng="0" ptsTypes="AA">
                                      <p:cBhvr>
                                        <p:cTn id="39" dur="700" spd="-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1.91391E-6 L 4.16667E-6 0.02314 " pathEditMode="relative" rAng="0" ptsTypes="AA">
                                      <p:cBhvr>
                                        <p:cTn id="41" dur="700" spd="-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2.36056E-6 L 2.77778E-7 -0.02338 " pathEditMode="relative" rAng="0" ptsTypes="AA">
                                      <p:cBhvr>
                                        <p:cTn id="43" dur="7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2.36056E-6 L -8.33333E-7 -0.02338 " pathEditMode="relative" rAng="0" ptsTypes="AA">
                                      <p:cBhvr>
                                        <p:cTn id="45" dur="70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2.36056E-6 L 4.44444E-6 -0.02338 " pathEditMode="relative" rAng="0" ptsTypes="AA">
                                      <p:cBhvr>
                                        <p:cTn id="47" dur="70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2.36056E-6 L 3.33333E-6 -0.02338 " pathEditMode="relative" rAng="0" ptsTypes="AA">
                                      <p:cBhvr>
                                        <p:cTn id="49" dur="700" spd="-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7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7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7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7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</p:bld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-red 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4" name="TextBox 33"/>
          <p:cNvSpPr txBox="1"/>
          <p:nvPr userDrawn="1"/>
        </p:nvSpPr>
        <p:spPr>
          <a:xfrm>
            <a:off x="644691" y="3060488"/>
            <a:ext cx="24372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FFFFFF"/>
                </a:solidFill>
                <a:latin typeface="+mj-lt"/>
              </a:rPr>
              <a:t>Thank you.</a:t>
            </a:r>
            <a:endParaRPr lang="en-US" sz="3600" dirty="0">
              <a:solidFill>
                <a:srgbClr val="FFFFFF"/>
              </a:solidFill>
              <a:latin typeface="+mj-lt"/>
            </a:endParaRPr>
          </a:p>
        </p:txBody>
      </p:sp>
      <p:pic>
        <p:nvPicPr>
          <p:cNvPr id="21" name="Picture 2"/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69746" y="3078070"/>
            <a:ext cx="3669899" cy="6102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625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ernate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itle 1"/>
          <p:cNvSpPr>
            <a:spLocks noGrp="1"/>
          </p:cNvSpPr>
          <p:nvPr>
            <p:ph type="ctrTitle" hasCustomPrompt="1"/>
          </p:nvPr>
        </p:nvSpPr>
        <p:spPr>
          <a:xfrm>
            <a:off x="221393" y="1248229"/>
            <a:ext cx="8112125" cy="2907239"/>
          </a:xfrm>
        </p:spPr>
        <p:txBody>
          <a:bodyPr/>
          <a:lstStyle>
            <a:lvl1pPr marL="0" indent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  <a:defRPr lang="en-US" sz="6000" b="0" kern="1200" spc="0" dirty="0">
                <a:gradFill flip="none" rotWithShape="1">
                  <a:gsLst>
                    <a:gs pos="16000">
                      <a:srgbClr val="6B308D">
                        <a:lumMod val="80000"/>
                        <a:lumOff val="20000"/>
                      </a:srgbClr>
                    </a:gs>
                    <a:gs pos="100000">
                      <a:srgbClr val="28A7DF"/>
                    </a:gs>
                  </a:gsLst>
                  <a:lin ang="1800000" scaled="0"/>
                  <a:tileRect/>
                </a:gradFill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dirty="0" smtClean="0"/>
              <a:t>Presentation </a:t>
            </a:r>
            <a:br>
              <a:rPr lang="en-US" dirty="0" smtClean="0"/>
            </a:br>
            <a:r>
              <a:rPr lang="en-US" dirty="0" smtClean="0"/>
              <a:t>Title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7931373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3376" y="4712451"/>
            <a:ext cx="8477250" cy="1828800"/>
          </a:xfrm>
          <a:prstGeom prst="rect">
            <a:avLst/>
          </a:prstGeom>
        </p:spPr>
      </p:pic>
      <p:sp>
        <p:nvSpPr>
          <p:cNvPr id="27" name="Rectangle 3"/>
          <p:cNvSpPr>
            <a:spLocks noChangeArrowheads="1"/>
          </p:cNvSpPr>
          <p:nvPr/>
        </p:nvSpPr>
        <p:spPr bwMode="white">
          <a:xfrm>
            <a:off x="0" y="0"/>
            <a:ext cx="9144000" cy="177800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>
              <a:latin typeface="+mj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21393" y="399142"/>
            <a:ext cx="8548802" cy="4134758"/>
          </a:xfr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5400" b="0" kern="1200" spc="0" dirty="0">
                <a:gradFill flip="none" rotWithShape="1">
                  <a:gsLst>
                    <a:gs pos="16000">
                      <a:srgbClr val="6B308D">
                        <a:lumMod val="80000"/>
                        <a:lumOff val="20000"/>
                      </a:srgbClr>
                    </a:gs>
                    <a:gs pos="100000">
                      <a:srgbClr val="28A7DF"/>
                    </a:gs>
                  </a:gsLst>
                  <a:lin ang="1800000" scaled="0"/>
                  <a:tileRect/>
                </a:gradFill>
                <a:latin typeface="+mj-lt"/>
                <a:ea typeface="+mj-ea"/>
                <a:cs typeface="Arial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</a:pPr>
            <a:r>
              <a:rPr lang="en-US" dirty="0" smtClean="0"/>
              <a:t>Segue Title Here</a:t>
            </a:r>
            <a:endParaRPr lang="en-US" dirty="0"/>
          </a:p>
        </p:txBody>
      </p:sp>
      <p:sp>
        <p:nvSpPr>
          <p:cNvPr id="47" name="Rectangle 3"/>
          <p:cNvSpPr>
            <a:spLocks noChangeArrowheads="1"/>
          </p:cNvSpPr>
          <p:nvPr/>
        </p:nvSpPr>
        <p:spPr bwMode="hidden">
          <a:xfrm>
            <a:off x="0" y="0"/>
            <a:ext cx="9144000" cy="177800"/>
          </a:xfrm>
          <a:prstGeom prst="rect">
            <a:avLst/>
          </a:prstGeom>
          <a:solidFill>
            <a:srgbClr val="FFFFFF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>
              <a:latin typeface="+mj-lt"/>
            </a:endParaRPr>
          </a:p>
        </p:txBody>
      </p:sp>
      <p:sp>
        <p:nvSpPr>
          <p:cNvPr id="9" name="Rectangle 7"/>
          <p:cNvSpPr>
            <a:spLocks noChangeArrowheads="1"/>
          </p:cNvSpPr>
          <p:nvPr userDrawn="1"/>
        </p:nvSpPr>
        <p:spPr bwMode="ltGray">
          <a:xfrm>
            <a:off x="8639981" y="6580408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DFCF27A5-1A5B-48D3-A060-2758FFBB1ADD}" type="slidenum">
              <a:rPr lang="en-US" sz="600">
                <a:solidFill>
                  <a:srgbClr val="808080"/>
                </a:solidFill>
                <a:latin typeface="+mj-lt"/>
              </a:rPr>
              <a:pPr algn="r" defTabSz="814388">
                <a:lnSpc>
                  <a:spcPct val="100000"/>
                </a:lnSpc>
              </a:pPr>
              <a:t>‹#›</a:t>
            </a:fld>
            <a:endParaRPr lang="en-US" sz="600" dirty="0">
              <a:solidFill>
                <a:srgbClr val="808080"/>
              </a:solidFill>
              <a:latin typeface="+mj-lt"/>
            </a:endParaRPr>
          </a:p>
        </p:txBody>
      </p:sp>
      <p:sp>
        <p:nvSpPr>
          <p:cNvPr id="11" name="Rectangle 4"/>
          <p:cNvSpPr>
            <a:spLocks noChangeArrowheads="1"/>
          </p:cNvSpPr>
          <p:nvPr userDrawn="1"/>
        </p:nvSpPr>
        <p:spPr bwMode="ltGray">
          <a:xfrm>
            <a:off x="251373" y="6586246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ru-RU" sz="600" kern="1200" dirty="0" smtClean="0">
                <a:solidFill>
                  <a:srgbClr val="808080"/>
                </a:solidFill>
                <a:effectLst/>
                <a:latin typeface="+mn-lt"/>
                <a:ea typeface="+mn-ea"/>
                <a:cs typeface="+mn-cs"/>
              </a:rPr>
              <a:t>© 2013 Компания </a:t>
            </a:r>
            <a:r>
              <a:rPr lang="ru-RU" sz="600" kern="1200" dirty="0" err="1" smtClean="0">
                <a:solidFill>
                  <a:srgbClr val="808080"/>
                </a:solidFill>
                <a:effectLst/>
                <a:latin typeface="+mn-lt"/>
                <a:ea typeface="+mn-ea"/>
                <a:cs typeface="+mn-cs"/>
              </a:rPr>
              <a:t>Cisco</a:t>
            </a:r>
            <a:r>
              <a:rPr lang="ru-RU" sz="600" kern="1200" dirty="0" smtClean="0">
                <a:solidFill>
                  <a:srgbClr val="808080"/>
                </a:solidFill>
                <a:effectLst/>
                <a:latin typeface="+mn-lt"/>
                <a:ea typeface="+mn-ea"/>
                <a:cs typeface="+mn-cs"/>
              </a:rPr>
              <a:t> и/или ее дочерние компании. Все права защищены.</a:t>
            </a:r>
            <a:endParaRPr lang="en-US" sz="600" kern="1200" dirty="0" smtClean="0">
              <a:solidFill>
                <a:srgbClr val="808080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13" name="Rectangle 5"/>
          <p:cNvSpPr>
            <a:spLocks noChangeArrowheads="1"/>
          </p:cNvSpPr>
          <p:nvPr userDrawn="1"/>
        </p:nvSpPr>
        <p:spPr bwMode="ltGray">
          <a:xfrm>
            <a:off x="7135411" y="6584512"/>
            <a:ext cx="1440239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r>
              <a:rPr lang="ru-RU" sz="600" kern="1200" dirty="0" smtClean="0">
                <a:solidFill>
                  <a:srgbClr val="808080"/>
                </a:solidFill>
                <a:effectLst/>
                <a:latin typeface="+mn-lt"/>
                <a:ea typeface="+mn-ea"/>
                <a:cs typeface="+mn-cs"/>
              </a:rPr>
              <a:t>О</a:t>
            </a:r>
            <a:r>
              <a:rPr lang="en-US" sz="600" kern="1200" dirty="0" err="1" smtClean="0">
                <a:solidFill>
                  <a:srgbClr val="808080"/>
                </a:solidFill>
                <a:effectLst/>
                <a:latin typeface="+mn-lt"/>
                <a:ea typeface="+mn-ea"/>
                <a:cs typeface="+mn-cs"/>
              </a:rPr>
              <a:t>бщедоступн</a:t>
            </a:r>
            <a:r>
              <a:rPr lang="ru-RU" sz="600" kern="1200" dirty="0" err="1" smtClean="0">
                <a:solidFill>
                  <a:srgbClr val="808080"/>
                </a:solidFill>
                <a:effectLst/>
                <a:latin typeface="+mn-lt"/>
                <a:ea typeface="+mn-ea"/>
                <a:cs typeface="+mn-cs"/>
              </a:rPr>
              <a:t>ая</a:t>
            </a:r>
            <a:r>
              <a:rPr lang="ru-RU" sz="600" kern="1200" dirty="0" smtClean="0">
                <a:solidFill>
                  <a:srgbClr val="808080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600" kern="1200" dirty="0" err="1" smtClean="0">
                <a:solidFill>
                  <a:srgbClr val="808080"/>
                </a:solidFill>
                <a:effectLst/>
                <a:latin typeface="+mn-lt"/>
                <a:ea typeface="+mn-ea"/>
                <a:cs typeface="+mn-cs"/>
              </a:rPr>
              <a:t>информаци</a:t>
            </a:r>
            <a:r>
              <a:rPr lang="ru-RU" sz="600" kern="1200" dirty="0" smtClean="0">
                <a:solidFill>
                  <a:srgbClr val="808080"/>
                </a:solidFill>
                <a:effectLst/>
                <a:latin typeface="+mn-lt"/>
                <a:ea typeface="+mn-ea"/>
                <a:cs typeface="+mn-cs"/>
              </a:rPr>
              <a:t>я</a:t>
            </a:r>
            <a:r>
              <a:rPr lang="en-US" sz="600" kern="1200" dirty="0" smtClean="0">
                <a:solidFill>
                  <a:srgbClr val="808080"/>
                </a:solidFill>
                <a:effectLst/>
                <a:latin typeface="+mn-lt"/>
                <a:ea typeface="+mn-ea"/>
                <a:cs typeface="+mn-cs"/>
              </a:rPr>
              <a:t> Cisco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gu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3376" y="4696378"/>
            <a:ext cx="8477250" cy="1844873"/>
          </a:xfrm>
          <a:prstGeom prst="rect">
            <a:avLst/>
          </a:prstGeom>
        </p:spPr>
      </p:pic>
      <p:sp>
        <p:nvSpPr>
          <p:cNvPr id="27" name="Rectangle 3"/>
          <p:cNvSpPr>
            <a:spLocks noChangeArrowheads="1"/>
          </p:cNvSpPr>
          <p:nvPr/>
        </p:nvSpPr>
        <p:spPr bwMode="white">
          <a:xfrm>
            <a:off x="0" y="0"/>
            <a:ext cx="9144000" cy="177800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>
              <a:latin typeface="+mj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21393" y="399142"/>
            <a:ext cx="8548802" cy="4134758"/>
          </a:xfr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5400" b="0" kern="1200" spc="0" dirty="0">
                <a:gradFill flip="none" rotWithShape="1">
                  <a:gsLst>
                    <a:gs pos="16000">
                      <a:srgbClr val="6B308D">
                        <a:lumMod val="80000"/>
                        <a:lumOff val="20000"/>
                      </a:srgbClr>
                    </a:gs>
                    <a:gs pos="100000">
                      <a:srgbClr val="28A7DF"/>
                    </a:gs>
                  </a:gsLst>
                  <a:lin ang="1800000" scaled="0"/>
                  <a:tileRect/>
                </a:gradFill>
                <a:latin typeface="+mj-lt"/>
                <a:ea typeface="+mj-ea"/>
                <a:cs typeface="Arial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</a:pPr>
            <a:r>
              <a:rPr lang="en-US" dirty="0" smtClean="0"/>
              <a:t>Segue Title Here</a:t>
            </a:r>
            <a:endParaRPr lang="en-US" dirty="0"/>
          </a:p>
        </p:txBody>
      </p:sp>
      <p:sp>
        <p:nvSpPr>
          <p:cNvPr id="47" name="Rectangle 3"/>
          <p:cNvSpPr>
            <a:spLocks noChangeArrowheads="1"/>
          </p:cNvSpPr>
          <p:nvPr/>
        </p:nvSpPr>
        <p:spPr bwMode="hidden">
          <a:xfrm>
            <a:off x="0" y="0"/>
            <a:ext cx="9144000" cy="177800"/>
          </a:xfrm>
          <a:prstGeom prst="rect">
            <a:avLst/>
          </a:prstGeom>
          <a:solidFill>
            <a:srgbClr val="FFFFFF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>
              <a:latin typeface="+mj-lt"/>
            </a:endParaRPr>
          </a:p>
        </p:txBody>
      </p:sp>
      <p:sp>
        <p:nvSpPr>
          <p:cNvPr id="12" name="Rectangle 7"/>
          <p:cNvSpPr>
            <a:spLocks noChangeArrowheads="1"/>
          </p:cNvSpPr>
          <p:nvPr userDrawn="1"/>
        </p:nvSpPr>
        <p:spPr bwMode="ltGray">
          <a:xfrm>
            <a:off x="8639981" y="6580408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DFCF27A5-1A5B-48D3-A060-2758FFBB1ADD}" type="slidenum">
              <a:rPr lang="en-US" sz="600">
                <a:solidFill>
                  <a:srgbClr val="808080"/>
                </a:solidFill>
                <a:latin typeface="+mj-lt"/>
              </a:rPr>
              <a:pPr algn="r" defTabSz="814388">
                <a:lnSpc>
                  <a:spcPct val="100000"/>
                </a:lnSpc>
              </a:pPr>
              <a:t>‹#›</a:t>
            </a:fld>
            <a:endParaRPr lang="en-US" sz="600" dirty="0">
              <a:solidFill>
                <a:srgbClr val="808080"/>
              </a:solidFill>
              <a:latin typeface="+mj-lt"/>
            </a:endParaRPr>
          </a:p>
        </p:txBody>
      </p:sp>
      <p:sp>
        <p:nvSpPr>
          <p:cNvPr id="11" name="Rectangle 4"/>
          <p:cNvSpPr>
            <a:spLocks noChangeArrowheads="1"/>
          </p:cNvSpPr>
          <p:nvPr userDrawn="1"/>
        </p:nvSpPr>
        <p:spPr bwMode="ltGray">
          <a:xfrm>
            <a:off x="251373" y="6586246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ru-RU" sz="600" kern="1200" dirty="0" smtClean="0">
                <a:solidFill>
                  <a:srgbClr val="808080"/>
                </a:solidFill>
                <a:effectLst/>
                <a:latin typeface="+mn-lt"/>
                <a:ea typeface="+mn-ea"/>
                <a:cs typeface="+mn-cs"/>
              </a:rPr>
              <a:t>© 2013 Компания </a:t>
            </a:r>
            <a:r>
              <a:rPr lang="ru-RU" sz="600" kern="1200" dirty="0" err="1" smtClean="0">
                <a:solidFill>
                  <a:srgbClr val="808080"/>
                </a:solidFill>
                <a:effectLst/>
                <a:latin typeface="+mn-lt"/>
                <a:ea typeface="+mn-ea"/>
                <a:cs typeface="+mn-cs"/>
              </a:rPr>
              <a:t>Cisco</a:t>
            </a:r>
            <a:r>
              <a:rPr lang="ru-RU" sz="600" kern="1200" dirty="0" smtClean="0">
                <a:solidFill>
                  <a:srgbClr val="808080"/>
                </a:solidFill>
                <a:effectLst/>
                <a:latin typeface="+mn-lt"/>
                <a:ea typeface="+mn-ea"/>
                <a:cs typeface="+mn-cs"/>
              </a:rPr>
              <a:t> и/или ее дочерние компании. Все права защищены.</a:t>
            </a:r>
            <a:endParaRPr lang="en-US" sz="600" kern="1200" dirty="0" smtClean="0">
              <a:solidFill>
                <a:srgbClr val="808080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13" name="Rectangle 5"/>
          <p:cNvSpPr>
            <a:spLocks noChangeArrowheads="1"/>
          </p:cNvSpPr>
          <p:nvPr userDrawn="1"/>
        </p:nvSpPr>
        <p:spPr bwMode="ltGray">
          <a:xfrm>
            <a:off x="7135411" y="6584512"/>
            <a:ext cx="1440239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r>
              <a:rPr lang="ru-RU" sz="600" kern="1200" dirty="0" smtClean="0">
                <a:solidFill>
                  <a:srgbClr val="808080"/>
                </a:solidFill>
                <a:effectLst/>
                <a:latin typeface="+mn-lt"/>
                <a:ea typeface="+mn-ea"/>
                <a:cs typeface="+mn-cs"/>
              </a:rPr>
              <a:t>О</a:t>
            </a:r>
            <a:r>
              <a:rPr lang="en-US" sz="600" kern="1200" dirty="0" err="1" smtClean="0">
                <a:solidFill>
                  <a:srgbClr val="808080"/>
                </a:solidFill>
                <a:effectLst/>
                <a:latin typeface="+mn-lt"/>
                <a:ea typeface="+mn-ea"/>
                <a:cs typeface="+mn-cs"/>
              </a:rPr>
              <a:t>бщедоступн</a:t>
            </a:r>
            <a:r>
              <a:rPr lang="ru-RU" sz="600" kern="1200" dirty="0" err="1" smtClean="0">
                <a:solidFill>
                  <a:srgbClr val="808080"/>
                </a:solidFill>
                <a:effectLst/>
                <a:latin typeface="+mn-lt"/>
                <a:ea typeface="+mn-ea"/>
                <a:cs typeface="+mn-cs"/>
              </a:rPr>
              <a:t>ая</a:t>
            </a:r>
            <a:r>
              <a:rPr lang="ru-RU" sz="600" kern="1200" dirty="0" smtClean="0">
                <a:solidFill>
                  <a:srgbClr val="808080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600" kern="1200" dirty="0" err="1" smtClean="0">
                <a:solidFill>
                  <a:srgbClr val="808080"/>
                </a:solidFill>
                <a:effectLst/>
                <a:latin typeface="+mn-lt"/>
                <a:ea typeface="+mn-ea"/>
                <a:cs typeface="+mn-cs"/>
              </a:rPr>
              <a:t>информаци</a:t>
            </a:r>
            <a:r>
              <a:rPr lang="ru-RU" sz="600" kern="1200" dirty="0" smtClean="0">
                <a:solidFill>
                  <a:srgbClr val="808080"/>
                </a:solidFill>
                <a:effectLst/>
                <a:latin typeface="+mn-lt"/>
                <a:ea typeface="+mn-ea"/>
                <a:cs typeface="+mn-cs"/>
              </a:rPr>
              <a:t>я</a:t>
            </a:r>
            <a:r>
              <a:rPr lang="en-US" sz="600" kern="1200" dirty="0" smtClean="0">
                <a:solidFill>
                  <a:srgbClr val="808080"/>
                </a:solidFill>
                <a:effectLst/>
                <a:latin typeface="+mn-lt"/>
                <a:ea typeface="+mn-ea"/>
                <a:cs typeface="+mn-cs"/>
              </a:rPr>
              <a:t> Cisco</a:t>
            </a:r>
          </a:p>
        </p:txBody>
      </p:sp>
    </p:spTree>
    <p:extLst>
      <p:ext uri="{BB962C8B-B14F-4D97-AF65-F5344CB8AC3E}">
        <p14:creationId xmlns:p14="http://schemas.microsoft.com/office/powerpoint/2010/main" val="1665715276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 Segu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3"/>
          <p:cNvSpPr>
            <a:spLocks noChangeArrowheads="1"/>
          </p:cNvSpPr>
          <p:nvPr/>
        </p:nvSpPr>
        <p:spPr bwMode="white">
          <a:xfrm>
            <a:off x="0" y="0"/>
            <a:ext cx="9144000" cy="177800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>
              <a:latin typeface="+mj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21393" y="399142"/>
            <a:ext cx="8548802" cy="4134758"/>
          </a:xfr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5400" b="0" kern="1200" spc="0" dirty="0">
                <a:gradFill flip="none" rotWithShape="1">
                  <a:gsLst>
                    <a:gs pos="16000">
                      <a:srgbClr val="6B308D">
                        <a:lumMod val="80000"/>
                        <a:lumOff val="20000"/>
                      </a:srgbClr>
                    </a:gs>
                    <a:gs pos="100000">
                      <a:srgbClr val="28A7DF"/>
                    </a:gs>
                  </a:gsLst>
                  <a:lin ang="1800000" scaled="0"/>
                  <a:tileRect/>
                </a:gradFill>
                <a:latin typeface="+mj-lt"/>
                <a:ea typeface="+mj-ea"/>
                <a:cs typeface="Arial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</a:pPr>
            <a:r>
              <a:rPr lang="en-US" dirty="0" smtClean="0"/>
              <a:t>Segue Title Here</a:t>
            </a:r>
            <a:endParaRPr lang="en-US" dirty="0"/>
          </a:p>
        </p:txBody>
      </p:sp>
      <p:sp>
        <p:nvSpPr>
          <p:cNvPr id="47" name="Rectangle 3"/>
          <p:cNvSpPr>
            <a:spLocks noChangeArrowheads="1"/>
          </p:cNvSpPr>
          <p:nvPr/>
        </p:nvSpPr>
        <p:spPr bwMode="hidden">
          <a:xfrm>
            <a:off x="0" y="0"/>
            <a:ext cx="9144000" cy="177800"/>
          </a:xfrm>
          <a:prstGeom prst="rect">
            <a:avLst/>
          </a:prstGeom>
          <a:solidFill>
            <a:srgbClr val="FFFFFF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>
              <a:latin typeface="+mj-lt"/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3375" y="6380780"/>
            <a:ext cx="8477250" cy="160471"/>
          </a:xfrm>
          <a:prstGeom prst="rect">
            <a:avLst/>
          </a:prstGeom>
          <a:noFill/>
        </p:spPr>
      </p:pic>
      <p:sp>
        <p:nvSpPr>
          <p:cNvPr id="9" name="Rectangle 7"/>
          <p:cNvSpPr>
            <a:spLocks noChangeArrowheads="1"/>
          </p:cNvSpPr>
          <p:nvPr userDrawn="1"/>
        </p:nvSpPr>
        <p:spPr bwMode="ltGray">
          <a:xfrm>
            <a:off x="8639981" y="6580408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DFCF27A5-1A5B-48D3-A060-2758FFBB1ADD}" type="slidenum">
              <a:rPr lang="en-US" sz="600">
                <a:solidFill>
                  <a:srgbClr val="808080"/>
                </a:solidFill>
                <a:latin typeface="+mj-lt"/>
              </a:rPr>
              <a:pPr algn="r" defTabSz="814388">
                <a:lnSpc>
                  <a:spcPct val="100000"/>
                </a:lnSpc>
              </a:pPr>
              <a:t>‹#›</a:t>
            </a:fld>
            <a:endParaRPr lang="en-US" sz="600" dirty="0">
              <a:solidFill>
                <a:srgbClr val="808080"/>
              </a:solidFill>
              <a:latin typeface="+mj-lt"/>
            </a:endParaRPr>
          </a:p>
        </p:txBody>
      </p:sp>
      <p:sp>
        <p:nvSpPr>
          <p:cNvPr id="11" name="Rectangle 4"/>
          <p:cNvSpPr>
            <a:spLocks noChangeArrowheads="1"/>
          </p:cNvSpPr>
          <p:nvPr userDrawn="1"/>
        </p:nvSpPr>
        <p:spPr bwMode="ltGray">
          <a:xfrm>
            <a:off x="251373" y="6586246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ru-RU" sz="600" kern="1200" dirty="0" smtClean="0">
                <a:solidFill>
                  <a:srgbClr val="808080"/>
                </a:solidFill>
                <a:effectLst/>
                <a:latin typeface="+mn-lt"/>
                <a:ea typeface="+mn-ea"/>
                <a:cs typeface="+mn-cs"/>
              </a:rPr>
              <a:t>© 2013 Компания </a:t>
            </a:r>
            <a:r>
              <a:rPr lang="ru-RU" sz="600" kern="1200" dirty="0" err="1" smtClean="0">
                <a:solidFill>
                  <a:srgbClr val="808080"/>
                </a:solidFill>
                <a:effectLst/>
                <a:latin typeface="+mn-lt"/>
                <a:ea typeface="+mn-ea"/>
                <a:cs typeface="+mn-cs"/>
              </a:rPr>
              <a:t>Cisco</a:t>
            </a:r>
            <a:r>
              <a:rPr lang="ru-RU" sz="600" kern="1200" dirty="0" smtClean="0">
                <a:solidFill>
                  <a:srgbClr val="808080"/>
                </a:solidFill>
                <a:effectLst/>
                <a:latin typeface="+mn-lt"/>
                <a:ea typeface="+mn-ea"/>
                <a:cs typeface="+mn-cs"/>
              </a:rPr>
              <a:t> и/или ее дочерние компании. Все права защищены.</a:t>
            </a:r>
            <a:endParaRPr lang="en-US" sz="600" kern="1200" dirty="0" smtClean="0">
              <a:solidFill>
                <a:srgbClr val="808080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13" name="Rectangle 5"/>
          <p:cNvSpPr>
            <a:spLocks noChangeArrowheads="1"/>
          </p:cNvSpPr>
          <p:nvPr userDrawn="1"/>
        </p:nvSpPr>
        <p:spPr bwMode="ltGray">
          <a:xfrm>
            <a:off x="7135411" y="6584512"/>
            <a:ext cx="1440239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r>
              <a:rPr lang="ru-RU" sz="600" kern="1200" dirty="0" smtClean="0">
                <a:solidFill>
                  <a:srgbClr val="808080"/>
                </a:solidFill>
                <a:effectLst/>
                <a:latin typeface="+mn-lt"/>
                <a:ea typeface="+mn-ea"/>
                <a:cs typeface="+mn-cs"/>
              </a:rPr>
              <a:t>О</a:t>
            </a:r>
            <a:r>
              <a:rPr lang="en-US" sz="600" kern="1200" dirty="0" err="1" smtClean="0">
                <a:solidFill>
                  <a:srgbClr val="808080"/>
                </a:solidFill>
                <a:effectLst/>
                <a:latin typeface="+mn-lt"/>
                <a:ea typeface="+mn-ea"/>
                <a:cs typeface="+mn-cs"/>
              </a:rPr>
              <a:t>бщедоступн</a:t>
            </a:r>
            <a:r>
              <a:rPr lang="ru-RU" sz="600" kern="1200" dirty="0" err="1" smtClean="0">
                <a:solidFill>
                  <a:srgbClr val="808080"/>
                </a:solidFill>
                <a:effectLst/>
                <a:latin typeface="+mn-lt"/>
                <a:ea typeface="+mn-ea"/>
                <a:cs typeface="+mn-cs"/>
              </a:rPr>
              <a:t>ая</a:t>
            </a:r>
            <a:r>
              <a:rPr lang="ru-RU" sz="600" kern="1200" dirty="0" smtClean="0">
                <a:solidFill>
                  <a:srgbClr val="808080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600" kern="1200" dirty="0" err="1" smtClean="0">
                <a:solidFill>
                  <a:srgbClr val="808080"/>
                </a:solidFill>
                <a:effectLst/>
                <a:latin typeface="+mn-lt"/>
                <a:ea typeface="+mn-ea"/>
                <a:cs typeface="+mn-cs"/>
              </a:rPr>
              <a:t>информаци</a:t>
            </a:r>
            <a:r>
              <a:rPr lang="ru-RU" sz="600" kern="1200" dirty="0" smtClean="0">
                <a:solidFill>
                  <a:srgbClr val="808080"/>
                </a:solidFill>
                <a:effectLst/>
                <a:latin typeface="+mn-lt"/>
                <a:ea typeface="+mn-ea"/>
                <a:cs typeface="+mn-cs"/>
              </a:rPr>
              <a:t>я</a:t>
            </a:r>
            <a:r>
              <a:rPr lang="en-US" sz="600" kern="1200" dirty="0" smtClean="0">
                <a:solidFill>
                  <a:srgbClr val="808080"/>
                </a:solidFill>
                <a:effectLst/>
                <a:latin typeface="+mn-lt"/>
                <a:ea typeface="+mn-ea"/>
                <a:cs typeface="+mn-cs"/>
              </a:rPr>
              <a:t> Cisco</a:t>
            </a:r>
          </a:p>
        </p:txBody>
      </p:sp>
    </p:spTree>
    <p:extLst>
      <p:ext uri="{BB962C8B-B14F-4D97-AF65-F5344CB8AC3E}">
        <p14:creationId xmlns:p14="http://schemas.microsoft.com/office/powerpoint/2010/main" val="2987243975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9702" y="432215"/>
            <a:ext cx="8588861" cy="8382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Slide Title Goes Here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28600" y="1344168"/>
            <a:ext cx="8577072" cy="4965192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/>
            <a:r>
              <a:rPr lang="en-US" dirty="0" smtClean="0"/>
              <a:t>Body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5548096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_Heav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706781" y="1339745"/>
            <a:ext cx="4122425" cy="4965700"/>
          </a:xfr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ts val="1480"/>
              </a:spcBef>
              <a:defRPr lang="en-US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algn="l" defTabSz="914400" rtl="0" eaLnBrk="1" latinLnBrk="0" hangingPunct="1">
              <a:lnSpc>
                <a:spcPct val="95000"/>
              </a:lnSpc>
              <a:spcBef>
                <a:spcPts val="600"/>
              </a:spcBef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69912" indent="0" algn="l" defTabSz="914400" rtl="0" eaLnBrk="1" latinLnBrk="0" hangingPunct="1">
              <a:lnSpc>
                <a:spcPct val="95000"/>
              </a:lnSpc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algn="l" defTabSz="914400" rtl="0" eaLnBrk="1" latinLnBrk="0" hangingPunct="1">
              <a:lnSpc>
                <a:spcPct val="95000"/>
              </a:lnSpc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algn="l" defTabSz="914400" rtl="0" eaLnBrk="1" latinLnBrk="0" hangingPunct="1">
              <a:lnSpc>
                <a:spcPct val="95000"/>
              </a:lnSpc>
              <a:defRPr lang="en-US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229702" y="432215"/>
            <a:ext cx="8588861" cy="838200"/>
          </a:xfrm>
          <a:prstGeom prst="rect">
            <a:avLst/>
          </a:prstGeom>
        </p:spPr>
        <p:txBody>
          <a:bodyPr vert="horz" lIns="82296" tIns="45720" rIns="82296" bIns="45720" rtlCol="0" anchor="b" anchorCtr="0">
            <a:noAutofit/>
          </a:bodyPr>
          <a:lstStyle/>
          <a:p>
            <a:pPr lvl="0"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229702" y="1339745"/>
            <a:ext cx="4122425" cy="4965700"/>
          </a:xfr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ts val="1480"/>
              </a:spcBef>
              <a:defRPr lang="en-US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algn="l" defTabSz="914400" rtl="0" eaLnBrk="1" latinLnBrk="0" hangingPunct="1">
              <a:lnSpc>
                <a:spcPct val="95000"/>
              </a:lnSpc>
              <a:spcBef>
                <a:spcPts val="600"/>
              </a:spcBef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69912" indent="0" algn="l" defTabSz="914400" rtl="0" eaLnBrk="1" latinLnBrk="0" hangingPunct="1">
              <a:lnSpc>
                <a:spcPct val="95000"/>
              </a:lnSpc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algn="l" defTabSz="914400" rtl="0" eaLnBrk="1" latinLnBrk="0" hangingPunct="1">
              <a:lnSpc>
                <a:spcPct val="95000"/>
              </a:lnSpc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algn="l" defTabSz="914400" rtl="0" eaLnBrk="1" latinLnBrk="0" hangingPunct="1">
              <a:lnSpc>
                <a:spcPct val="95000"/>
              </a:lnSpc>
              <a:defRPr lang="en-US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3375" y="6380780"/>
            <a:ext cx="8477250" cy="160471"/>
          </a:xfrm>
          <a:prstGeom prst="rect">
            <a:avLst/>
          </a:prstGeom>
          <a:noFill/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9702" y="432215"/>
            <a:ext cx="8588861" cy="838200"/>
          </a:xfrm>
          <a:prstGeom prst="rect">
            <a:avLst/>
          </a:prstGeom>
        </p:spPr>
        <p:txBody>
          <a:bodyPr vert="horz" lIns="82296" tIns="45720" rIns="82296" bIns="45720" rtlCol="0" anchor="b" anchorCtr="0">
            <a:noAutofit/>
          </a:bodyPr>
          <a:lstStyle/>
          <a:p>
            <a:pPr lvl="0"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</a:pPr>
            <a:r>
              <a:rPr lang="en-US" dirty="0" smtClean="0"/>
              <a:t>Slide Title Goes Here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9702" y="1339745"/>
            <a:ext cx="8577072" cy="49656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 smtClean="0"/>
              <a:t>Body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ltGray">
          <a:xfrm>
            <a:off x="8639981" y="6580408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DFCF27A5-1A5B-48D3-A060-2758FFBB1ADD}" type="slidenum">
              <a:rPr lang="en-US" sz="600">
                <a:solidFill>
                  <a:srgbClr val="808080"/>
                </a:solidFill>
                <a:latin typeface="+mj-lt"/>
              </a:rPr>
              <a:pPr algn="r" defTabSz="814388">
                <a:lnSpc>
                  <a:spcPct val="100000"/>
                </a:lnSpc>
              </a:pPr>
              <a:t>‹#›</a:t>
            </a:fld>
            <a:endParaRPr lang="en-US" sz="600" dirty="0">
              <a:solidFill>
                <a:srgbClr val="808080"/>
              </a:solidFill>
              <a:latin typeface="+mj-lt"/>
            </a:endParaRPr>
          </a:p>
        </p:txBody>
      </p:sp>
      <p:sp>
        <p:nvSpPr>
          <p:cNvPr id="12" name="Rectangle 4"/>
          <p:cNvSpPr>
            <a:spLocks noChangeArrowheads="1"/>
          </p:cNvSpPr>
          <p:nvPr userDrawn="1"/>
        </p:nvSpPr>
        <p:spPr bwMode="ltGray">
          <a:xfrm>
            <a:off x="251373" y="6586246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ru-RU" sz="600" kern="1200" dirty="0" smtClean="0">
                <a:solidFill>
                  <a:srgbClr val="808080"/>
                </a:solidFill>
                <a:effectLst/>
                <a:latin typeface="+mn-lt"/>
                <a:ea typeface="+mn-ea"/>
                <a:cs typeface="+mn-cs"/>
              </a:rPr>
              <a:t>© 2013 Компания </a:t>
            </a:r>
            <a:r>
              <a:rPr lang="ru-RU" sz="600" kern="1200" dirty="0" err="1" smtClean="0">
                <a:solidFill>
                  <a:srgbClr val="808080"/>
                </a:solidFill>
                <a:effectLst/>
                <a:latin typeface="+mn-lt"/>
                <a:ea typeface="+mn-ea"/>
                <a:cs typeface="+mn-cs"/>
              </a:rPr>
              <a:t>Cisco</a:t>
            </a:r>
            <a:r>
              <a:rPr lang="ru-RU" sz="600" kern="1200" dirty="0" smtClean="0">
                <a:solidFill>
                  <a:srgbClr val="808080"/>
                </a:solidFill>
                <a:effectLst/>
                <a:latin typeface="+mn-lt"/>
                <a:ea typeface="+mn-ea"/>
                <a:cs typeface="+mn-cs"/>
              </a:rPr>
              <a:t> и/или ее дочерние компании. Все права защищены.</a:t>
            </a:r>
            <a:endParaRPr lang="en-US" sz="600" kern="1200" dirty="0" smtClean="0">
              <a:solidFill>
                <a:srgbClr val="808080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13" name="Rectangle 5"/>
          <p:cNvSpPr>
            <a:spLocks noChangeArrowheads="1"/>
          </p:cNvSpPr>
          <p:nvPr userDrawn="1"/>
        </p:nvSpPr>
        <p:spPr bwMode="ltGray">
          <a:xfrm>
            <a:off x="7135411" y="6584512"/>
            <a:ext cx="1440239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r>
              <a:rPr lang="ru-RU" sz="600" kern="1200" dirty="0" smtClean="0">
                <a:solidFill>
                  <a:srgbClr val="808080"/>
                </a:solidFill>
                <a:effectLst/>
                <a:latin typeface="+mn-lt"/>
                <a:ea typeface="+mn-ea"/>
                <a:cs typeface="+mn-cs"/>
              </a:rPr>
              <a:t>О</a:t>
            </a:r>
            <a:r>
              <a:rPr lang="en-US" sz="600" kern="1200" dirty="0" err="1" smtClean="0">
                <a:solidFill>
                  <a:srgbClr val="808080"/>
                </a:solidFill>
                <a:effectLst/>
                <a:latin typeface="+mn-lt"/>
                <a:ea typeface="+mn-ea"/>
                <a:cs typeface="+mn-cs"/>
              </a:rPr>
              <a:t>бщедоступн</a:t>
            </a:r>
            <a:r>
              <a:rPr lang="ru-RU" sz="600" kern="1200" dirty="0" err="1" smtClean="0">
                <a:solidFill>
                  <a:srgbClr val="808080"/>
                </a:solidFill>
                <a:effectLst/>
                <a:latin typeface="+mn-lt"/>
                <a:ea typeface="+mn-ea"/>
                <a:cs typeface="+mn-cs"/>
              </a:rPr>
              <a:t>ая</a:t>
            </a:r>
            <a:r>
              <a:rPr lang="ru-RU" sz="600" kern="1200" dirty="0" smtClean="0">
                <a:solidFill>
                  <a:srgbClr val="808080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600" kern="1200" dirty="0" err="1" smtClean="0">
                <a:solidFill>
                  <a:srgbClr val="808080"/>
                </a:solidFill>
                <a:effectLst/>
                <a:latin typeface="+mn-lt"/>
                <a:ea typeface="+mn-ea"/>
                <a:cs typeface="+mn-cs"/>
              </a:rPr>
              <a:t>информаци</a:t>
            </a:r>
            <a:r>
              <a:rPr lang="ru-RU" sz="600" kern="1200" dirty="0" smtClean="0">
                <a:solidFill>
                  <a:srgbClr val="808080"/>
                </a:solidFill>
                <a:effectLst/>
                <a:latin typeface="+mn-lt"/>
                <a:ea typeface="+mn-ea"/>
                <a:cs typeface="+mn-cs"/>
              </a:rPr>
              <a:t>я</a:t>
            </a:r>
            <a:r>
              <a:rPr lang="en-US" sz="600" kern="1200" dirty="0" smtClean="0">
                <a:solidFill>
                  <a:srgbClr val="808080"/>
                </a:solidFill>
                <a:effectLst/>
                <a:latin typeface="+mn-lt"/>
                <a:ea typeface="+mn-ea"/>
                <a:cs typeface="+mn-cs"/>
              </a:rPr>
              <a:t> Cisco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98" r:id="rId1"/>
    <p:sldLayoutId id="2147483930" r:id="rId2"/>
    <p:sldLayoutId id="2147483929" r:id="rId3"/>
    <p:sldLayoutId id="2147483937" r:id="rId4"/>
    <p:sldLayoutId id="2147483900" r:id="rId5"/>
    <p:sldLayoutId id="2147483931" r:id="rId6"/>
    <p:sldLayoutId id="2147483932" r:id="rId7"/>
    <p:sldLayoutId id="2147483933" r:id="rId8"/>
    <p:sldLayoutId id="2147483902" r:id="rId9"/>
    <p:sldLayoutId id="2147483903" r:id="rId10"/>
    <p:sldLayoutId id="2147483935" r:id="rId11"/>
    <p:sldLayoutId id="2147483905" r:id="rId12"/>
    <p:sldLayoutId id="2147483906" r:id="rId13"/>
    <p:sldLayoutId id="2147483907" r:id="rId14"/>
    <p:sldLayoutId id="2147483908" r:id="rId15"/>
    <p:sldLayoutId id="2147483909" r:id="rId16"/>
    <p:sldLayoutId id="2147483910" r:id="rId17"/>
    <p:sldLayoutId id="2147483913" r:id="rId18"/>
    <p:sldLayoutId id="2147483911" r:id="rId19"/>
    <p:sldLayoutId id="2147483912" r:id="rId20"/>
    <p:sldLayoutId id="2147483914" r:id="rId21"/>
    <p:sldLayoutId id="2147483915" r:id="rId22"/>
    <p:sldLayoutId id="2147483916" r:id="rId23"/>
    <p:sldLayoutId id="2147483917" r:id="rId24"/>
    <p:sldLayoutId id="2147483918" r:id="rId25"/>
    <p:sldLayoutId id="2147483919" r:id="rId26"/>
    <p:sldLayoutId id="2147483921" r:id="rId27"/>
    <p:sldLayoutId id="2147483922" r:id="rId28"/>
    <p:sldLayoutId id="2147483936" r:id="rId29"/>
    <p:sldLayoutId id="2147483923" r:id="rId30"/>
    <p:sldLayoutId id="2147483924" r:id="rId31"/>
    <p:sldLayoutId id="2147483925" r:id="rId32"/>
    <p:sldLayoutId id="2147483926" r:id="rId33"/>
    <p:sldLayoutId id="2147483927" r:id="rId34"/>
  </p:sldLayoutIdLst>
  <p:transition>
    <p:wipe dir="r"/>
  </p:transition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kumimoji="0" lang="en-US" sz="3600" b="0" i="0" u="none" strike="noStrike" kern="1200" cap="none" spc="0" normalizeH="0" baseline="0" dirty="0">
          <a:ln>
            <a:noFill/>
          </a:ln>
          <a:gradFill flip="none" rotWithShape="1">
            <a:gsLst>
              <a:gs pos="16000">
                <a:schemeClr val="tx2"/>
              </a:gs>
              <a:gs pos="100000">
                <a:srgbClr val="28A7DF"/>
              </a:gs>
            </a:gsLst>
            <a:lin ang="1800000" scaled="0"/>
            <a:tileRect/>
          </a:gradFill>
          <a:effectLst/>
          <a:uLnTx/>
          <a:uFillTx/>
          <a:latin typeface="+mj-lt"/>
          <a:ea typeface="+mj-ea"/>
          <a:cs typeface="Arial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5000"/>
        </a:lnSpc>
        <a:spcBef>
          <a:spcPts val="1440"/>
        </a:spcBef>
        <a:buClr>
          <a:srgbClr val="493B93"/>
        </a:buClr>
        <a:buSzPct val="90000"/>
        <a:buFont typeface="Arial" pitchFamily="34" charset="0"/>
        <a:buChar char="•"/>
        <a:tabLst/>
        <a:defRPr lang="en-US" sz="2200" kern="1200" dirty="0" smtClean="0">
          <a:solidFill>
            <a:srgbClr val="435153"/>
          </a:solidFill>
          <a:latin typeface="+mj-lt"/>
          <a:ea typeface="+mn-ea"/>
          <a:cs typeface="+mn-cs"/>
        </a:defRPr>
      </a:lvl1pPr>
      <a:lvl2pPr marL="406400" indent="0" algn="l" defTabSz="914400" rtl="0" eaLnBrk="1" latinLnBrk="0" hangingPunct="1">
        <a:lnSpc>
          <a:spcPct val="95000"/>
        </a:lnSpc>
        <a:spcBef>
          <a:spcPts val="840"/>
        </a:spcBef>
        <a:buClr>
          <a:schemeClr val="tx2"/>
        </a:buClr>
        <a:buFontTx/>
        <a:buNone/>
        <a:defRPr lang="en-US" sz="1800" kern="1200" dirty="0" smtClean="0">
          <a:solidFill>
            <a:srgbClr val="435153"/>
          </a:solidFill>
          <a:latin typeface="+mj-lt"/>
          <a:ea typeface="+mn-ea"/>
          <a:cs typeface="+mn-cs"/>
        </a:defRPr>
      </a:lvl2pPr>
      <a:lvl3pPr marL="571500" indent="-1588" algn="l" defTabSz="914400" rtl="0" eaLnBrk="1" latinLnBrk="0" hangingPunct="1">
        <a:lnSpc>
          <a:spcPct val="95000"/>
        </a:lnSpc>
        <a:spcBef>
          <a:spcPts val="840"/>
        </a:spcBef>
        <a:buFont typeface="Arial" pitchFamily="34" charset="0"/>
        <a:buNone/>
        <a:defRPr lang="en-US" sz="1600" kern="1200" dirty="0" smtClean="0">
          <a:solidFill>
            <a:srgbClr val="435153"/>
          </a:solidFill>
          <a:latin typeface="+mj-lt"/>
          <a:ea typeface="+mn-ea"/>
          <a:cs typeface="+mn-cs"/>
        </a:defRPr>
      </a:lvl3pPr>
      <a:lvl4pPr marL="688975" indent="0" algn="l" defTabSz="914400" rtl="0" eaLnBrk="1" latinLnBrk="0" hangingPunct="1">
        <a:lnSpc>
          <a:spcPct val="95000"/>
        </a:lnSpc>
        <a:spcBef>
          <a:spcPts val="840"/>
        </a:spcBef>
        <a:buFont typeface="Arial" pitchFamily="34" charset="0"/>
        <a:buNone/>
        <a:defRPr lang="en-US" sz="1400" kern="1200" dirty="0" smtClean="0">
          <a:solidFill>
            <a:srgbClr val="435153"/>
          </a:solidFill>
          <a:latin typeface="+mj-lt"/>
          <a:ea typeface="+mn-ea"/>
          <a:cs typeface="+mn-cs"/>
        </a:defRPr>
      </a:lvl4pPr>
      <a:lvl5pPr marL="801688" indent="0" algn="l" defTabSz="914400" rtl="0" eaLnBrk="1" latinLnBrk="0" hangingPunct="1">
        <a:lnSpc>
          <a:spcPct val="95000"/>
        </a:lnSpc>
        <a:spcBef>
          <a:spcPts val="840"/>
        </a:spcBef>
        <a:buFont typeface="Arial" pitchFamily="34" charset="0"/>
        <a:buNone/>
        <a:defRPr lang="en-US" sz="1400" kern="1200" dirty="0">
          <a:solidFill>
            <a:srgbClr val="435153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6382" y="4464066"/>
            <a:ext cx="3657600" cy="355482"/>
          </a:xfrm>
        </p:spPr>
        <p:txBody>
          <a:bodyPr/>
          <a:lstStyle/>
          <a:p>
            <a:pPr algn="l" rtl="0"/>
            <a:r>
              <a:rPr lang="ru-RU" sz="1800" b="0" i="0" u="none" baseline="0"/>
              <a:t>CCNA Security v2.0</a:t>
            </a:r>
            <a:endParaRPr lang="ru-RU" sz="1800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1393" y="722449"/>
            <a:ext cx="8112125" cy="2907239"/>
          </a:xfrm>
        </p:spPr>
        <p:txBody>
          <a:bodyPr/>
          <a:lstStyle/>
          <a:p>
            <a:pPr algn="l" rtl="0"/>
            <a:r>
              <a:rPr lang="ru-RU" sz="3600" b="0" i="0" u="none" baseline="0" dirty="0" smtClean="0"/>
              <a:t>Лекция </a:t>
            </a:r>
            <a:r>
              <a:rPr lang="ru-RU" sz="3600" b="0" i="0" u="none" baseline="0" dirty="0"/>
              <a:t>11:</a:t>
            </a:r>
            <a:r>
              <a:rPr lang="ru-RU" sz="3600" dirty="0"/>
              <a:t/>
            </a:r>
            <a:br>
              <a:rPr lang="ru-RU" sz="3600" dirty="0"/>
            </a:br>
            <a:r>
              <a:rPr lang="ru-RU" sz="3600" b="0" i="0" u="none" baseline="0" dirty="0"/>
              <a:t>Управление безопасной сетью</a:t>
            </a:r>
            <a:endParaRPr lang="ru-RU" sz="36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 algn="l" rtl="0">
              <a:lnSpc>
                <a:spcPct val="100000"/>
              </a:lnSpc>
            </a:pPr>
            <a:r>
              <a:rPr lang="ru-RU" sz="2800" b="0" i="0" u="none" baseline="0"/>
              <a:t>SuperScan</a:t>
            </a:r>
            <a:endParaRPr lang="ru-RU" sz="2800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7826" y="1010717"/>
            <a:ext cx="6728348" cy="521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2094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 algn="l" rtl="0">
              <a:lnSpc>
                <a:spcPct val="100000"/>
              </a:lnSpc>
            </a:pPr>
            <a:r>
              <a:rPr lang="ru-RU" sz="2800" b="0" i="0" u="none" baseline="0"/>
              <a:t>SIEM</a:t>
            </a:r>
            <a:endParaRPr lang="ru-RU" sz="2800" dirty="0"/>
          </a:p>
        </p:txBody>
      </p:sp>
      <p:sp>
        <p:nvSpPr>
          <p:cNvPr id="5" name="Text Placeholder 6"/>
          <p:cNvSpPr txBox="1">
            <a:spLocks/>
          </p:cNvSpPr>
          <p:nvPr/>
        </p:nvSpPr>
        <p:spPr>
          <a:xfrm>
            <a:off x="483598" y="1290230"/>
            <a:ext cx="4297952" cy="38861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ru-RU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ru-RU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None/>
            </a:pPr>
            <a:r>
              <a:rPr lang="ru-RU" sz="1800" b="0" i="0" u="none" baseline="0"/>
              <a:t>Основные функции:</a:t>
            </a:r>
          </a:p>
          <a:p>
            <a:pPr algn="l" rtl="0"/>
            <a:r>
              <a:rPr lang="ru-RU" sz="1800" b="0" i="0" u="none" baseline="0"/>
              <a:t>Ретроспективный анализ</a:t>
            </a:r>
          </a:p>
          <a:p>
            <a:pPr algn="l" rtl="0"/>
            <a:r>
              <a:rPr lang="ru-RU" sz="1800" b="0" i="0" u="none" baseline="0"/>
              <a:t>Корреляция</a:t>
            </a:r>
          </a:p>
          <a:p>
            <a:pPr algn="l" rtl="0"/>
            <a:r>
              <a:rPr lang="ru-RU" sz="1800" b="0" i="0" u="none" baseline="0"/>
              <a:t>Агрегация</a:t>
            </a:r>
          </a:p>
          <a:p>
            <a:pPr algn="l" rtl="0"/>
            <a:r>
              <a:rPr lang="ru-RU" sz="1800" b="0" i="0" u="none" baseline="0"/>
              <a:t>Сдерживание</a:t>
            </a:r>
          </a:p>
        </p:txBody>
      </p:sp>
    </p:spTree>
    <p:extLst>
      <p:ext uri="{BB962C8B-B14F-4D97-AF65-F5344CB8AC3E}">
        <p14:creationId xmlns:p14="http://schemas.microsoft.com/office/powerpoint/2010/main" val="1525964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 rtl="0"/>
            <a:r>
              <a:rPr lang="ru-RU" sz="2800" b="0" i="0" u="none" baseline="0" dirty="0"/>
              <a:t>Тема 11.2.1:</a:t>
            </a:r>
            <a:r>
              <a:rPr lang="ru-RU" sz="2800" dirty="0"/>
              <a:t/>
            </a:r>
            <a:br>
              <a:rPr lang="ru-RU" sz="2800" dirty="0"/>
            </a:br>
            <a:r>
              <a:rPr lang="ru-RU" sz="2800" b="0" i="0" u="none" baseline="0" dirty="0"/>
              <a:t>Обзор политики безопасности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1046521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3070045"/>
            <a:ext cx="3810000" cy="33307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42133"/>
            <a:ext cx="8588861" cy="838200"/>
          </a:xfrm>
        </p:spPr>
        <p:txBody>
          <a:bodyPr/>
          <a:lstStyle/>
          <a:p>
            <a:pPr algn="l" rtl="0">
              <a:lnSpc>
                <a:spcPct val="100000"/>
              </a:lnSpc>
            </a:pPr>
            <a:r>
              <a:rPr lang="ru-RU" sz="2800" b="0" i="0" u="none" baseline="0" dirty="0"/>
              <a:t>Жизненный цикл обеспечения сетевой безопасности</a:t>
            </a:r>
            <a:endParaRPr lang="ru-RU" sz="2800" dirty="0"/>
          </a:p>
        </p:txBody>
      </p:sp>
      <p:sp>
        <p:nvSpPr>
          <p:cNvPr id="6" name="Text Placeholder 6"/>
          <p:cNvSpPr txBox="1">
            <a:spLocks/>
          </p:cNvSpPr>
          <p:nvPr/>
        </p:nvSpPr>
        <p:spPr>
          <a:xfrm>
            <a:off x="274048" y="1091839"/>
            <a:ext cx="8412752" cy="38861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ru-RU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ru-RU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None/>
            </a:pPr>
            <a:r>
              <a:rPr lang="ru-RU" sz="1800" b="0" i="0" u="none" baseline="0"/>
              <a:t>Выясните, какие активы есть у организации. Задайте следующие вопросы:</a:t>
            </a:r>
          </a:p>
          <a:p>
            <a:pPr algn="l" rtl="0"/>
            <a:r>
              <a:rPr lang="ru-RU" sz="1800" b="0" i="0" u="none" baseline="0"/>
              <a:t>Что такого есть у организации, что было бы нужно злоумышленникам?</a:t>
            </a:r>
          </a:p>
          <a:p>
            <a:pPr algn="l" rtl="0"/>
            <a:r>
              <a:rPr lang="ru-RU" sz="1800" b="0" i="0" u="none" baseline="0"/>
              <a:t>Какие процессы, данные или информационные системы критически важны для организации?</a:t>
            </a:r>
          </a:p>
          <a:p>
            <a:pPr algn="l" rtl="0"/>
            <a:r>
              <a:rPr lang="ru-RU" sz="1800" b="0" i="0" u="none" baseline="0"/>
              <a:t>Что может заставить организацию прервать свою работу или помешать выполнению ее задач?</a:t>
            </a:r>
          </a:p>
          <a:p>
            <a:endParaRPr lang="ru-RU" sz="1800" dirty="0" smtClean="0"/>
          </a:p>
        </p:txBody>
      </p:sp>
    </p:spTree>
    <p:extLst>
      <p:ext uri="{BB962C8B-B14F-4D97-AF65-F5344CB8AC3E}">
        <p14:creationId xmlns:p14="http://schemas.microsoft.com/office/powerpoint/2010/main" val="852735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 algn="l" rtl="0">
              <a:lnSpc>
                <a:spcPct val="100000"/>
              </a:lnSpc>
            </a:pPr>
            <a:r>
              <a:rPr lang="ru-RU" sz="2800" b="0" i="0" u="none" baseline="0"/>
              <a:t>Политика безопасности</a:t>
            </a:r>
            <a:endParaRPr lang="ru-RU" sz="2800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0192" y="1164569"/>
            <a:ext cx="3463616" cy="51408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43326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 algn="l" rtl="0">
              <a:lnSpc>
                <a:spcPct val="100000"/>
              </a:lnSpc>
            </a:pPr>
            <a:r>
              <a:rPr lang="ru-RU" sz="2800" b="0" i="0" u="none" baseline="0" dirty="0"/>
              <a:t>Аудитория политики безопасности</a:t>
            </a:r>
            <a:endParaRPr lang="ru-RU" sz="2800" dirty="0"/>
          </a:p>
        </p:txBody>
      </p:sp>
      <p:sp>
        <p:nvSpPr>
          <p:cNvPr id="4" name="Text Placeholder 6"/>
          <p:cNvSpPr txBox="1">
            <a:spLocks/>
          </p:cNvSpPr>
          <p:nvPr/>
        </p:nvSpPr>
        <p:spPr>
          <a:xfrm>
            <a:off x="259080" y="1034923"/>
            <a:ext cx="7067006" cy="43510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ru-RU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ru-RU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None/>
            </a:pPr>
            <a:r>
              <a:rPr lang="ru-RU" sz="1800" b="0" i="0" u="none" baseline="0" dirty="0"/>
              <a:t>Аудитория определяет содержимое политики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6186" y="3706931"/>
            <a:ext cx="2200275" cy="2419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1863" y="1470025"/>
            <a:ext cx="2200275" cy="2419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1832" y="3706931"/>
            <a:ext cx="2200275" cy="2419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73124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 rtl="0"/>
            <a:r>
              <a:rPr lang="ru-RU" sz="2800" b="0" i="0" u="none" baseline="0" dirty="0"/>
              <a:t>Тема 11.2.2:</a:t>
            </a:r>
            <a:r>
              <a:rPr lang="ru-RU" sz="2800" dirty="0"/>
              <a:t/>
            </a:r>
            <a:br>
              <a:rPr lang="ru-RU" sz="2800" dirty="0"/>
            </a:br>
            <a:r>
              <a:rPr lang="ru-RU" sz="2800" b="0" i="0" u="none" baseline="0" dirty="0"/>
              <a:t>Структура политики безопасности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1355478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 algn="l" rtl="0"/>
            <a:r>
              <a:rPr lang="ru-RU" sz="2800" b="0" i="0" u="none" baseline="0"/>
              <a:t>Иерархия политики безопасности</a:t>
            </a: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985" y="1576388"/>
            <a:ext cx="7654031" cy="4360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36894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 algn="l" rtl="0">
              <a:lnSpc>
                <a:spcPct val="100000"/>
              </a:lnSpc>
            </a:pPr>
            <a:r>
              <a:rPr lang="ru-RU" sz="2800" b="0" i="0" u="none" baseline="0"/>
              <a:t>Руководящая политика</a:t>
            </a:r>
            <a:endParaRPr lang="ru-RU" sz="2800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1" y="3650562"/>
            <a:ext cx="3886200" cy="2515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Placeholder 6"/>
          <p:cNvSpPr txBox="1">
            <a:spLocks/>
          </p:cNvSpPr>
          <p:nvPr/>
        </p:nvSpPr>
        <p:spPr>
          <a:xfrm>
            <a:off x="274048" y="1091839"/>
            <a:ext cx="8412752" cy="38861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ru-RU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ru-RU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None/>
            </a:pPr>
            <a:r>
              <a:rPr lang="ru-RU" sz="1600" b="0" i="0" u="none" baseline="0" dirty="0"/>
              <a:t>Руководящая политика включает:</a:t>
            </a:r>
          </a:p>
          <a:p>
            <a:pPr algn="l" rtl="0"/>
            <a:r>
              <a:rPr lang="ru-RU" sz="1600" b="0" i="0" u="none" baseline="0" dirty="0"/>
              <a:t>Описание проблемы, которой посвящена эта политика</a:t>
            </a:r>
          </a:p>
          <a:p>
            <a:pPr algn="l" rtl="0"/>
            <a:r>
              <a:rPr lang="ru-RU" sz="1600" b="0" i="0" u="none" baseline="0" dirty="0"/>
              <a:t>Как политика применяется в рабочей среде</a:t>
            </a:r>
          </a:p>
          <a:p>
            <a:pPr algn="l" rtl="0"/>
            <a:r>
              <a:rPr lang="ru-RU" sz="1600" b="0" i="0" u="none" baseline="0" dirty="0"/>
              <a:t>Роли и обязанности сотрудников, деятельность которых связана с этой политикой</a:t>
            </a:r>
          </a:p>
          <a:p>
            <a:pPr algn="l" rtl="0"/>
            <a:r>
              <a:rPr lang="ru-RU" sz="1600" b="0" i="0" u="none" baseline="0" dirty="0"/>
              <a:t>Разрешенные (и неразрешенные) действия, активности и процессы</a:t>
            </a:r>
          </a:p>
          <a:p>
            <a:pPr algn="l" rtl="0"/>
            <a:r>
              <a:rPr lang="ru-RU" sz="1600" b="0" i="0" u="none" baseline="0" dirty="0"/>
              <a:t>Последствия, которые может повлечь за собой несоблюдение политики</a:t>
            </a:r>
          </a:p>
          <a:p>
            <a:endParaRPr lang="ru-RU" sz="1600" dirty="0" smtClean="0"/>
          </a:p>
        </p:txBody>
      </p:sp>
    </p:spTree>
    <p:extLst>
      <p:ext uri="{BB962C8B-B14F-4D97-AF65-F5344CB8AC3E}">
        <p14:creationId xmlns:p14="http://schemas.microsoft.com/office/powerpoint/2010/main" val="3439855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 algn="l" rtl="0">
              <a:lnSpc>
                <a:spcPct val="100000"/>
              </a:lnSpc>
            </a:pPr>
            <a:r>
              <a:rPr lang="ru-RU" sz="2400" b="0" i="0" u="none" baseline="0"/>
              <a:t>Технические политики</a:t>
            </a:r>
            <a:endParaRPr lang="ru-RU" sz="2400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0424" y="1170212"/>
            <a:ext cx="4177720" cy="45162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Placeholder 6"/>
          <p:cNvSpPr txBox="1">
            <a:spLocks/>
          </p:cNvSpPr>
          <p:nvPr/>
        </p:nvSpPr>
        <p:spPr>
          <a:xfrm>
            <a:off x="274048" y="1091839"/>
            <a:ext cx="4206376" cy="38861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ru-RU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ru-RU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None/>
            </a:pPr>
            <a:r>
              <a:rPr lang="ru-RU" sz="1600" b="0" i="0" u="none" baseline="0" dirty="0"/>
              <a:t>Технические компоненты:</a:t>
            </a:r>
          </a:p>
          <a:p>
            <a:pPr algn="l" rtl="0"/>
            <a:r>
              <a:rPr lang="ru-RU" sz="1600" b="0" i="0" u="none" baseline="0" dirty="0"/>
              <a:t>Общие политики</a:t>
            </a:r>
          </a:p>
          <a:p>
            <a:pPr algn="l" rtl="0"/>
            <a:r>
              <a:rPr lang="ru-RU" sz="1600" b="0" i="0" u="none" baseline="0" dirty="0"/>
              <a:t>Политика в отношении телефонных разговоров</a:t>
            </a:r>
          </a:p>
          <a:p>
            <a:pPr algn="l" rtl="0"/>
            <a:r>
              <a:rPr lang="ru-RU" sz="1600" b="0" i="0" u="none" baseline="0" dirty="0"/>
              <a:t>Политика в отношении электронной почты и коммуникаций</a:t>
            </a:r>
          </a:p>
          <a:p>
            <a:pPr algn="l" rtl="0"/>
            <a:r>
              <a:rPr lang="ru-RU" sz="1600" b="0" i="0" u="none" baseline="0" dirty="0"/>
              <a:t>Политика удаленного доступа</a:t>
            </a:r>
          </a:p>
          <a:p>
            <a:pPr algn="l" rtl="0"/>
            <a:r>
              <a:rPr lang="ru-RU" sz="1600" b="0" i="0" u="none" baseline="0" dirty="0"/>
              <a:t>Сетевая политика</a:t>
            </a:r>
          </a:p>
          <a:p>
            <a:pPr algn="l" rtl="0"/>
            <a:r>
              <a:rPr lang="ru-RU" sz="1600" b="0" i="0" u="none" baseline="0" dirty="0"/>
              <a:t>Политика приложений</a:t>
            </a:r>
          </a:p>
          <a:p>
            <a:endParaRPr lang="ru-RU" sz="1600" dirty="0" smtClean="0"/>
          </a:p>
        </p:txBody>
      </p:sp>
    </p:spTree>
    <p:extLst>
      <p:ext uri="{BB962C8B-B14F-4D97-AF65-F5344CB8AC3E}">
        <p14:creationId xmlns:p14="http://schemas.microsoft.com/office/powerpoint/2010/main" val="1467350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 rtl="0"/>
            <a:r>
              <a:rPr lang="ru-RU" sz="2800" b="0" i="0" u="none" baseline="0" dirty="0"/>
              <a:t>Тема 11.1.1:</a:t>
            </a:r>
            <a:r>
              <a:rPr lang="ru-RU" sz="2800" dirty="0"/>
              <a:t/>
            </a:r>
            <a:br>
              <a:rPr lang="ru-RU" sz="2800" dirty="0"/>
            </a:br>
            <a:r>
              <a:rPr lang="ru-RU" sz="2800" b="0" i="0" u="none" baseline="0" dirty="0"/>
              <a:t>Техники тестирования безопасности сети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2560295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 algn="l" rtl="0"/>
            <a:r>
              <a:rPr lang="ru-RU" sz="2400" b="0" i="0" u="none" baseline="0"/>
              <a:t>Политики конечного пользователя</a:t>
            </a:r>
            <a:endParaRPr lang="ru-RU" sz="2400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4277" y="1476375"/>
            <a:ext cx="2981325" cy="2257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650" y="4055660"/>
            <a:ext cx="2981325" cy="2257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9905" y="4055660"/>
            <a:ext cx="2981325" cy="2257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Placeholder 6"/>
          <p:cNvSpPr txBox="1">
            <a:spLocks/>
          </p:cNvSpPr>
          <p:nvPr/>
        </p:nvSpPr>
        <p:spPr>
          <a:xfrm>
            <a:off x="259080" y="1034923"/>
            <a:ext cx="7067006" cy="43510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ru-RU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ru-RU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None/>
            </a:pPr>
            <a:r>
              <a:rPr lang="ru-RU" sz="1800" b="0" i="0" u="none" baseline="0"/>
              <a:t>Подгонка политик конечного пользователя для разных групп</a:t>
            </a:r>
          </a:p>
        </p:txBody>
      </p:sp>
    </p:spTree>
    <p:extLst>
      <p:ext uri="{BB962C8B-B14F-4D97-AF65-F5344CB8AC3E}">
        <p14:creationId xmlns:p14="http://schemas.microsoft.com/office/powerpoint/2010/main" val="626287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 rtl="0"/>
            <a:r>
              <a:rPr lang="ru-RU" sz="2800" b="0" i="0" u="none" baseline="0" dirty="0"/>
              <a:t>Тема 11.2.3:</a:t>
            </a:r>
            <a:r>
              <a:rPr lang="ru-RU" sz="2800" dirty="0"/>
              <a:t/>
            </a:r>
            <a:br>
              <a:rPr lang="ru-RU" sz="2800" dirty="0"/>
            </a:br>
            <a:r>
              <a:rPr lang="ru-RU" sz="2800" b="0" i="0" u="none" baseline="0" dirty="0"/>
              <a:t>Стандарты, инструкции и процедуры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2010562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 algn="l" rtl="0">
              <a:lnSpc>
                <a:spcPct val="100000"/>
              </a:lnSpc>
            </a:pPr>
            <a:r>
              <a:rPr lang="ru-RU" sz="2800" b="0" i="0" u="none" baseline="0"/>
              <a:t>Документы политики безопасности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566" y="1520297"/>
            <a:ext cx="7226869" cy="44847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93450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 algn="l" rtl="0">
              <a:lnSpc>
                <a:spcPct val="100000"/>
              </a:lnSpc>
            </a:pPr>
            <a:r>
              <a:rPr lang="ru-RU" sz="2800" b="0" i="0" u="none" baseline="0"/>
              <a:t>Документация по стандартам</a:t>
            </a:r>
            <a:endParaRPr lang="ru-RU" sz="2800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9452" y="1029064"/>
            <a:ext cx="4845097" cy="5247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49191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 algn="l" rtl="0"/>
            <a:r>
              <a:rPr lang="ru-RU" sz="2800" b="0" i="0" u="none" baseline="0" dirty="0"/>
              <a:t>Инструкции</a:t>
            </a:r>
          </a:p>
        </p:txBody>
      </p:sp>
      <p:sp>
        <p:nvSpPr>
          <p:cNvPr id="4" name="Text Placeholder 6"/>
          <p:cNvSpPr txBox="1">
            <a:spLocks/>
          </p:cNvSpPr>
          <p:nvPr/>
        </p:nvSpPr>
        <p:spPr>
          <a:xfrm>
            <a:off x="256041" y="1099678"/>
            <a:ext cx="4204608" cy="48008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ru-RU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ru-RU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None/>
            </a:pPr>
            <a:r>
              <a:rPr lang="ru-RU" sz="1800" b="0" i="0" u="none" baseline="0" dirty="0"/>
              <a:t>ИТ-портал NIST</a:t>
            </a: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164" y="1525167"/>
            <a:ext cx="8167672" cy="46979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09953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 algn="l" rtl="0"/>
            <a:r>
              <a:rPr lang="ru-RU" sz="2800" b="0" i="0" u="none" baseline="0"/>
              <a:t>Инструкции (продолжение)</a:t>
            </a:r>
            <a:endParaRPr lang="ru-RU" sz="2800" dirty="0"/>
          </a:p>
        </p:txBody>
      </p:sp>
      <p:sp>
        <p:nvSpPr>
          <p:cNvPr id="4" name="Text Placeholder 6"/>
          <p:cNvSpPr txBox="1">
            <a:spLocks/>
          </p:cNvSpPr>
          <p:nvPr/>
        </p:nvSpPr>
        <p:spPr>
          <a:xfrm>
            <a:off x="256041" y="1099678"/>
            <a:ext cx="4204608" cy="48008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ru-RU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ru-RU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None/>
            </a:pPr>
            <a:r>
              <a:rPr lang="ru-RU" sz="1800" b="0" i="0" u="none" baseline="0" dirty="0"/>
              <a:t>Веб-сайт NSA</a:t>
            </a:r>
          </a:p>
        </p:txBody>
      </p:sp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0202" y="1579759"/>
            <a:ext cx="6823596" cy="46857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19085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 algn="l" rtl="0"/>
            <a:r>
              <a:rPr lang="ru-RU" sz="2800" b="0" i="0" u="none" baseline="0"/>
              <a:t>Инструкции (продолжение)</a:t>
            </a:r>
            <a:endParaRPr lang="ru-RU" sz="2800" dirty="0"/>
          </a:p>
        </p:txBody>
      </p:sp>
      <p:sp>
        <p:nvSpPr>
          <p:cNvPr id="4" name="Text Placeholder 6"/>
          <p:cNvSpPr txBox="1">
            <a:spLocks/>
          </p:cNvSpPr>
          <p:nvPr/>
        </p:nvSpPr>
        <p:spPr>
          <a:xfrm>
            <a:off x="256041" y="1099678"/>
            <a:ext cx="4204608" cy="48008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ru-RU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ru-RU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None/>
            </a:pPr>
            <a:r>
              <a:rPr lang="ru-RU" sz="1800" b="0" i="0" u="none" baseline="0" dirty="0"/>
              <a:t>Веб-сайт с общими критериями</a:t>
            </a: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428" y="1596787"/>
            <a:ext cx="8467144" cy="4589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79549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 algn="l" rtl="0"/>
            <a:r>
              <a:rPr lang="ru-RU" sz="2800" b="0" i="0" u="none" baseline="0" dirty="0"/>
              <a:t>Документация по процедурам</a:t>
            </a:r>
            <a:endParaRPr lang="ru-RU" sz="2800"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118" y="1443038"/>
            <a:ext cx="7581765" cy="46711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31035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 rtl="0"/>
            <a:r>
              <a:rPr lang="ru-RU" sz="2800" b="0" i="0" u="none" baseline="0" dirty="0"/>
              <a:t>Тема 11.2.4:</a:t>
            </a:r>
            <a:r>
              <a:rPr lang="ru-RU" sz="2800" dirty="0"/>
              <a:t/>
            </a:r>
            <a:br>
              <a:rPr lang="ru-RU" sz="2800" dirty="0"/>
            </a:br>
            <a:r>
              <a:rPr lang="ru-RU" sz="2800" b="0" i="0" u="none" baseline="0" dirty="0"/>
              <a:t>Роли и обязанности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2248295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 algn="l" rtl="0"/>
            <a:r>
              <a:rPr lang="ru-RU" sz="2800" b="0" i="0" u="none" baseline="0"/>
              <a:t>Иерархия штатных должностей в организации</a:t>
            </a:r>
            <a:endParaRPr lang="ru-RU" sz="2800" dirty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0380" y="1100138"/>
            <a:ext cx="6823240" cy="51095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99089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 algn="l" rtl="0">
              <a:lnSpc>
                <a:spcPct val="100000"/>
              </a:lnSpc>
            </a:pPr>
            <a:r>
              <a:rPr lang="ru-RU" sz="2800" b="0" i="0" u="none" baseline="0"/>
              <a:t>Безопасность эксплуатации</a:t>
            </a:r>
            <a:endParaRPr lang="ru-RU" sz="2800" dirty="0"/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4028" y="1100138"/>
            <a:ext cx="3835945" cy="51111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25658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 algn="l" rtl="0"/>
            <a:r>
              <a:rPr lang="ru-RU" sz="2800" b="0" i="0" u="none" baseline="0" dirty="0"/>
              <a:t>Стандартные названия руководящих должностей</a:t>
            </a:r>
          </a:p>
        </p:txBody>
      </p:sp>
      <p:sp>
        <p:nvSpPr>
          <p:cNvPr id="5" name="Text Placeholder 6"/>
          <p:cNvSpPr txBox="1">
            <a:spLocks/>
          </p:cNvSpPr>
          <p:nvPr/>
        </p:nvSpPr>
        <p:spPr>
          <a:xfrm>
            <a:off x="270330" y="1096742"/>
            <a:ext cx="4424148" cy="73533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ru-RU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ru-RU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rtl="0"/>
            <a:r>
              <a:rPr lang="ru-RU" sz="1200" b="0" i="0" u="none" baseline="0" dirty="0"/>
              <a:t>Генеральный директор (</a:t>
            </a:r>
            <a:r>
              <a:rPr lang="ru-RU" sz="1200" b="0" i="0" u="none" baseline="0" dirty="0" err="1"/>
              <a:t>Chief</a:t>
            </a:r>
            <a:r>
              <a:rPr lang="ru-RU" sz="1200" b="0" i="0" u="none" baseline="0" dirty="0"/>
              <a:t> </a:t>
            </a:r>
            <a:r>
              <a:rPr lang="ru-RU" sz="1200" b="0" i="0" u="none" baseline="0" dirty="0" err="1"/>
              <a:t>Executive</a:t>
            </a:r>
            <a:r>
              <a:rPr lang="ru-RU" sz="1200" b="0" i="0" u="none" baseline="0" dirty="0"/>
              <a:t> </a:t>
            </a:r>
            <a:r>
              <a:rPr lang="ru-RU" sz="1200" b="0" i="0" u="none" baseline="0" dirty="0" err="1"/>
              <a:t>Officer</a:t>
            </a:r>
            <a:r>
              <a:rPr lang="ru-RU" sz="1200" b="0" i="0" u="none" baseline="0" dirty="0"/>
              <a:t>, CEO)</a:t>
            </a:r>
          </a:p>
          <a:p>
            <a:pPr algn="l" rtl="0"/>
            <a:r>
              <a:rPr lang="ru-RU" sz="1200" b="0" i="0" u="none" baseline="0" dirty="0"/>
              <a:t>Главный директор по технологиям </a:t>
            </a:r>
            <a:r>
              <a:rPr lang="en-US" sz="1200" b="0" i="0" u="none" baseline="0" dirty="0" smtClean="0"/>
              <a:t/>
            </a:r>
            <a:br>
              <a:rPr lang="en-US" sz="1200" b="0" i="0" u="none" baseline="0" dirty="0" smtClean="0"/>
            </a:br>
            <a:r>
              <a:rPr lang="ru-RU" sz="1200" b="0" i="0" u="none" baseline="0" dirty="0" smtClean="0"/>
              <a:t>(</a:t>
            </a:r>
            <a:r>
              <a:rPr lang="ru-RU" sz="1200" b="0" i="0" u="none" baseline="0" dirty="0" err="1" smtClean="0"/>
              <a:t>Chief</a:t>
            </a:r>
            <a:r>
              <a:rPr lang="ru-RU" sz="1200" b="0" i="0" u="none" baseline="0" dirty="0" smtClean="0"/>
              <a:t> </a:t>
            </a:r>
            <a:r>
              <a:rPr lang="ru-RU" sz="1200" b="0" i="0" u="none" baseline="0" dirty="0" err="1"/>
              <a:t>Technology</a:t>
            </a:r>
            <a:r>
              <a:rPr lang="ru-RU" sz="1200" b="0" i="0" u="none" baseline="0" dirty="0"/>
              <a:t> </a:t>
            </a:r>
            <a:r>
              <a:rPr lang="ru-RU" sz="1200" b="0" i="0" u="none" baseline="0" dirty="0" err="1"/>
              <a:t>Officer</a:t>
            </a:r>
            <a:r>
              <a:rPr lang="ru-RU" sz="1200" b="0" i="0" u="none" baseline="0" dirty="0"/>
              <a:t>, CTO)</a:t>
            </a:r>
          </a:p>
          <a:p>
            <a:pPr algn="l" rtl="0"/>
            <a:r>
              <a:rPr lang="ru-RU" sz="1200" b="0" i="0" u="none" baseline="0" dirty="0"/>
              <a:t>Главный директор по информационному управлению (</a:t>
            </a:r>
            <a:r>
              <a:rPr lang="ru-RU" sz="1200" b="0" i="0" u="none" baseline="0" dirty="0" err="1"/>
              <a:t>Chief</a:t>
            </a:r>
            <a:r>
              <a:rPr lang="ru-RU" sz="1200" b="0" i="0" u="none" baseline="0" dirty="0"/>
              <a:t> </a:t>
            </a:r>
            <a:r>
              <a:rPr lang="ru-RU" sz="1200" b="0" i="0" u="none" baseline="0" dirty="0" err="1"/>
              <a:t>Information</a:t>
            </a:r>
            <a:r>
              <a:rPr lang="ru-RU" sz="1200" b="0" i="0" u="none" baseline="0" dirty="0"/>
              <a:t> </a:t>
            </a:r>
            <a:r>
              <a:rPr lang="ru-RU" sz="1200" b="0" i="0" u="none" baseline="0" dirty="0" err="1"/>
              <a:t>Officer</a:t>
            </a:r>
            <a:r>
              <a:rPr lang="ru-RU" sz="1200" b="0" i="0" u="none" baseline="0" dirty="0"/>
              <a:t>, CIO)</a:t>
            </a:r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5933" y="2669036"/>
            <a:ext cx="5392135" cy="36023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 Placeholder 6"/>
          <p:cNvSpPr txBox="1">
            <a:spLocks/>
          </p:cNvSpPr>
          <p:nvPr/>
        </p:nvSpPr>
        <p:spPr>
          <a:xfrm>
            <a:off x="4694478" y="1096742"/>
            <a:ext cx="4097571" cy="73533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ru-RU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ru-RU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rtl="0"/>
            <a:r>
              <a:rPr lang="ru-RU" sz="1200" b="0" i="0" u="none" baseline="0" dirty="0"/>
              <a:t>Главный директор по безопасности </a:t>
            </a:r>
            <a:r>
              <a:rPr lang="en-US" sz="1200" b="0" i="0" u="none" baseline="0" dirty="0" smtClean="0"/>
              <a:t/>
            </a:r>
            <a:br>
              <a:rPr lang="en-US" sz="1200" b="0" i="0" u="none" baseline="0" dirty="0" smtClean="0"/>
            </a:br>
            <a:r>
              <a:rPr lang="ru-RU" sz="1200" b="0" i="0" u="none" baseline="0" dirty="0" smtClean="0"/>
              <a:t>(</a:t>
            </a:r>
            <a:r>
              <a:rPr lang="ru-RU" sz="1200" b="0" i="0" u="none" baseline="0" dirty="0" err="1"/>
              <a:t>Chief</a:t>
            </a:r>
            <a:r>
              <a:rPr lang="ru-RU" sz="1200" b="0" i="0" u="none" baseline="0" dirty="0"/>
              <a:t> </a:t>
            </a:r>
            <a:r>
              <a:rPr lang="ru-RU" sz="1200" b="0" i="0" u="none" baseline="0" dirty="0" err="1"/>
              <a:t>Security</a:t>
            </a:r>
            <a:r>
              <a:rPr lang="ru-RU" sz="1200" b="0" i="0" u="none" baseline="0" dirty="0"/>
              <a:t> </a:t>
            </a:r>
            <a:r>
              <a:rPr lang="ru-RU" sz="1200" b="0" i="0" u="none" baseline="0" dirty="0" err="1"/>
              <a:t>Officer</a:t>
            </a:r>
            <a:r>
              <a:rPr lang="ru-RU" sz="1200" b="0" i="0" u="none" baseline="0" dirty="0"/>
              <a:t>, CSO)</a:t>
            </a:r>
          </a:p>
          <a:p>
            <a:pPr algn="l" rtl="0"/>
            <a:r>
              <a:rPr lang="ru-RU" sz="1200" b="0" i="0" u="none" baseline="0" dirty="0"/>
              <a:t>Главный директор </a:t>
            </a:r>
            <a:r>
              <a:rPr lang="en-US" sz="1200" b="0" i="0" u="none" baseline="0" dirty="0" smtClean="0"/>
              <a:t/>
            </a:r>
            <a:br>
              <a:rPr lang="en-US" sz="1200" b="0" i="0" u="none" baseline="0" dirty="0" smtClean="0"/>
            </a:br>
            <a:r>
              <a:rPr lang="ru-RU" sz="1200" b="0" i="0" u="none" baseline="0" dirty="0" smtClean="0"/>
              <a:t>по</a:t>
            </a:r>
            <a:r>
              <a:rPr lang="ru-RU" sz="1200" b="0" i="0" u="none" baseline="0" dirty="0"/>
              <a:t> информационной безопасности </a:t>
            </a:r>
            <a:r>
              <a:rPr lang="en-US" sz="1200" b="0" i="0" u="none" baseline="0" dirty="0" smtClean="0"/>
              <a:t/>
            </a:r>
            <a:br>
              <a:rPr lang="en-US" sz="1200" b="0" i="0" u="none" baseline="0" dirty="0" smtClean="0"/>
            </a:br>
            <a:r>
              <a:rPr lang="ru-RU" sz="1200" b="0" i="0" u="none" baseline="0" dirty="0" smtClean="0"/>
              <a:t>(</a:t>
            </a:r>
            <a:r>
              <a:rPr lang="ru-RU" sz="1200" b="0" i="0" u="none" baseline="0" dirty="0" err="1"/>
              <a:t>Chief</a:t>
            </a:r>
            <a:r>
              <a:rPr lang="ru-RU" sz="1200" b="0" i="0" u="none" baseline="0" dirty="0"/>
              <a:t> </a:t>
            </a:r>
            <a:r>
              <a:rPr lang="ru-RU" sz="1200" b="0" i="0" u="none" baseline="0" dirty="0" err="1"/>
              <a:t>Information</a:t>
            </a:r>
            <a:r>
              <a:rPr lang="ru-RU" sz="1200" b="0" i="0" u="none" baseline="0" dirty="0"/>
              <a:t> </a:t>
            </a:r>
            <a:r>
              <a:rPr lang="ru-RU" sz="1200" b="0" i="0" u="none" baseline="0" dirty="0" err="1"/>
              <a:t>Security</a:t>
            </a:r>
            <a:r>
              <a:rPr lang="ru-RU" sz="1200" b="0" i="0" u="none" baseline="0" dirty="0"/>
              <a:t> </a:t>
            </a:r>
            <a:r>
              <a:rPr lang="ru-RU" sz="1200" b="0" i="0" u="none" baseline="0" dirty="0" err="1"/>
              <a:t>Officer</a:t>
            </a:r>
            <a:r>
              <a:rPr lang="ru-RU" sz="1200" b="0" i="0" u="none" baseline="0" dirty="0"/>
              <a:t>, CISO)</a:t>
            </a:r>
          </a:p>
        </p:txBody>
      </p:sp>
    </p:spTree>
    <p:extLst>
      <p:ext uri="{BB962C8B-B14F-4D97-AF65-F5344CB8AC3E}">
        <p14:creationId xmlns:p14="http://schemas.microsoft.com/office/powerpoint/2010/main" val="1367597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 rtl="0"/>
            <a:r>
              <a:rPr lang="ru-RU" sz="2800" b="0" i="0" u="none" baseline="0" dirty="0"/>
              <a:t>Тема 11.2.5:</a:t>
            </a:r>
            <a:r>
              <a:rPr lang="ru-RU" sz="2800" dirty="0"/>
              <a:t/>
            </a:r>
            <a:br>
              <a:rPr lang="ru-RU" sz="2800" dirty="0"/>
            </a:br>
            <a:r>
              <a:rPr lang="ru-RU" sz="2800" b="0" i="0" u="none" baseline="0" dirty="0"/>
              <a:t>Осведомленность в вопросах безопасности </a:t>
            </a:r>
            <a:r>
              <a:rPr lang="ru-RU" sz="2800" b="0" i="0" u="none" baseline="0" dirty="0" smtClean="0"/>
              <a:t>и</a:t>
            </a:r>
            <a:r>
              <a:rPr lang="en-US" sz="2800" b="0" i="0" u="none" baseline="0" dirty="0" smtClean="0"/>
              <a:t> </a:t>
            </a:r>
            <a:r>
              <a:rPr lang="ru-RU" sz="2800" b="0" i="0" u="none" baseline="0" dirty="0" smtClean="0"/>
              <a:t>обучение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3169101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 algn="l" rtl="0"/>
            <a:r>
              <a:rPr lang="ru-RU" sz="2800" b="0" i="0" u="none" baseline="0" dirty="0"/>
              <a:t>Программа осведомления по вопросам безопасности</a:t>
            </a:r>
            <a:endParaRPr lang="ru-RU" sz="2800" dirty="0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1974" y="1085034"/>
            <a:ext cx="4767972" cy="5122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 Placeholder 6"/>
          <p:cNvSpPr txBox="1">
            <a:spLocks/>
          </p:cNvSpPr>
          <p:nvPr/>
        </p:nvSpPr>
        <p:spPr>
          <a:xfrm>
            <a:off x="259080" y="1034922"/>
            <a:ext cx="3291840" cy="220357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ru-RU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ru-RU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Font typeface="Arial" pitchFamily="34" charset="0"/>
              <a:buNone/>
            </a:pPr>
            <a:r>
              <a:rPr lang="ru-RU" sz="1800" b="0" i="0" u="none" baseline="0" dirty="0"/>
              <a:t>Основные компоненты:</a:t>
            </a:r>
          </a:p>
          <a:p>
            <a:pPr algn="l" rtl="0"/>
            <a:r>
              <a:rPr lang="ru-RU" sz="1800" b="0" i="0" u="none" baseline="0" dirty="0"/>
              <a:t>Информационные кампании</a:t>
            </a:r>
          </a:p>
          <a:p>
            <a:pPr algn="l" rtl="0"/>
            <a:r>
              <a:rPr lang="ru-RU" sz="1800" b="0" i="0" u="none" baseline="0" dirty="0"/>
              <a:t>Обучение и тренинги</a:t>
            </a:r>
          </a:p>
        </p:txBody>
      </p:sp>
    </p:spTree>
    <p:extLst>
      <p:ext uri="{BB962C8B-B14F-4D97-AF65-F5344CB8AC3E}">
        <p14:creationId xmlns:p14="http://schemas.microsoft.com/office/powerpoint/2010/main" val="1812731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 rtl="0"/>
            <a:r>
              <a:rPr lang="ru-RU" sz="2800" b="0" i="0" u="none" baseline="0" dirty="0"/>
              <a:t>Тема 11.2.6:</a:t>
            </a:r>
            <a:r>
              <a:rPr lang="ru-RU" sz="2800" dirty="0"/>
              <a:t/>
            </a:r>
            <a:br>
              <a:rPr lang="ru-RU" sz="2800" dirty="0"/>
            </a:br>
            <a:r>
              <a:rPr lang="ru-RU" sz="2800" b="0" i="0" u="none" baseline="0" dirty="0"/>
              <a:t>Реагирование на компрометацию системы безопасности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1714467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 algn="l" rtl="0"/>
            <a:r>
              <a:rPr lang="ru-RU" sz="2800" b="0" i="0" u="none" baseline="0"/>
              <a:t>Мотивы, возможности и средства</a:t>
            </a:r>
            <a:endParaRPr lang="ru-RU" sz="2800" dirty="0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1278" y="987969"/>
            <a:ext cx="3821444" cy="52175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75216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 algn="l" rtl="0"/>
            <a:r>
              <a:rPr lang="ru-RU" sz="2800" b="0" i="0" u="none" baseline="0"/>
              <a:t>Сбор данных</a:t>
            </a:r>
            <a:endParaRPr lang="ru-RU" sz="2800" dirty="0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897" y="1271588"/>
            <a:ext cx="7792206" cy="48699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92615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 algn="l" rtl="0"/>
            <a:r>
              <a:rPr lang="ru-RU" sz="2800" b="0" i="0" u="none" baseline="0"/>
              <a:t>Тестирование и оценка безопасности сети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862" y="1382901"/>
            <a:ext cx="7636277" cy="478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89548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 algn="l" rtl="0"/>
            <a:r>
              <a:rPr lang="ru-RU" sz="2800" b="0" i="0" u="none" baseline="0"/>
              <a:t>Типы сетевых тестов</a:t>
            </a:r>
            <a:endParaRPr lang="ru-RU" sz="2800" dirty="0"/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3697" y="1696820"/>
            <a:ext cx="5233471" cy="38305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Placeholder 6"/>
          <p:cNvSpPr txBox="1">
            <a:spLocks/>
          </p:cNvSpPr>
          <p:nvPr/>
        </p:nvSpPr>
        <p:spPr>
          <a:xfrm>
            <a:off x="274048" y="1091839"/>
            <a:ext cx="4297952" cy="38861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ru-RU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ru-RU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None/>
            </a:pPr>
            <a:r>
              <a:rPr lang="ru-RU" sz="1800" b="0" i="0" u="none" baseline="0" dirty="0"/>
              <a:t>Эксплуатационное состояние сети:</a:t>
            </a:r>
          </a:p>
          <a:p>
            <a:pPr algn="l" rtl="0"/>
            <a:r>
              <a:rPr lang="ru-RU" sz="1800" b="0" i="0" u="none" baseline="0" dirty="0"/>
              <a:t>Тестирование на проникновение</a:t>
            </a:r>
          </a:p>
          <a:p>
            <a:pPr algn="l" rtl="0"/>
            <a:r>
              <a:rPr lang="ru-RU" sz="1800" b="0" i="0" u="none" baseline="0" dirty="0"/>
              <a:t>Сканирование сети</a:t>
            </a:r>
          </a:p>
          <a:p>
            <a:pPr algn="l" rtl="0"/>
            <a:r>
              <a:rPr lang="ru-RU" sz="1800" b="0" i="0" u="none" spc="-20" dirty="0" smtClean="0"/>
              <a:t>Сканирование </a:t>
            </a:r>
            <a:r>
              <a:rPr lang="ru-RU" sz="1800" b="0" i="0" u="none" spc="-20" dirty="0"/>
              <a:t>уязвимостей</a:t>
            </a:r>
          </a:p>
          <a:p>
            <a:pPr algn="l" rtl="0"/>
            <a:r>
              <a:rPr lang="ru-RU" sz="1800" b="0" i="0" u="none" baseline="0" dirty="0"/>
              <a:t>Взлом пароля</a:t>
            </a:r>
          </a:p>
          <a:p>
            <a:pPr algn="l" rtl="0"/>
            <a:r>
              <a:rPr lang="ru-RU" sz="1800" b="0" i="0" u="none" baseline="0" dirty="0"/>
              <a:t>Просмотр журналов</a:t>
            </a:r>
          </a:p>
          <a:p>
            <a:pPr algn="l" rtl="0"/>
            <a:r>
              <a:rPr lang="ru-RU" sz="1800" b="0" i="0" u="none" baseline="0" dirty="0"/>
              <a:t>Проверки целостности</a:t>
            </a:r>
          </a:p>
          <a:p>
            <a:pPr algn="l" rtl="0"/>
            <a:r>
              <a:rPr lang="ru-RU" sz="1800" b="0" i="0" u="none" baseline="0" dirty="0"/>
              <a:t>Обнаружение вирусов</a:t>
            </a:r>
          </a:p>
          <a:p>
            <a:endParaRPr lang="ru-RU" sz="1800" dirty="0" smtClean="0"/>
          </a:p>
        </p:txBody>
      </p:sp>
    </p:spTree>
    <p:extLst>
      <p:ext uri="{BB962C8B-B14F-4D97-AF65-F5344CB8AC3E}">
        <p14:creationId xmlns:p14="http://schemas.microsoft.com/office/powerpoint/2010/main" val="933924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 algn="l" rtl="0"/>
            <a:r>
              <a:rPr lang="ru-RU" sz="2800" b="0" i="0" u="none" baseline="0"/>
              <a:t>Применение результатов тестирования сети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2667" y="1407992"/>
            <a:ext cx="5138666" cy="4791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91615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 rtl="0"/>
            <a:r>
              <a:rPr lang="ru-RU" sz="2800" b="0" i="0" u="none" baseline="0" dirty="0"/>
              <a:t>Тема 11.1.2:</a:t>
            </a:r>
            <a:r>
              <a:rPr lang="ru-RU" sz="2800" dirty="0"/>
              <a:t/>
            </a:r>
            <a:br>
              <a:rPr lang="ru-RU" sz="2800" dirty="0"/>
            </a:br>
            <a:r>
              <a:rPr lang="ru-RU" sz="2800" b="0" i="0" u="none" baseline="0" dirty="0"/>
              <a:t>Инструменты тестирования безопасности сети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2461929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 algn="l" rtl="0">
              <a:lnSpc>
                <a:spcPct val="100000"/>
              </a:lnSpc>
            </a:pPr>
            <a:r>
              <a:rPr lang="ru-RU" sz="2800" b="0" i="0" u="none" baseline="0" dirty="0"/>
              <a:t>Инструменты тестирования сети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5597" y="2236670"/>
            <a:ext cx="5818185" cy="38688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Placeholder 6"/>
          <p:cNvSpPr txBox="1">
            <a:spLocks/>
          </p:cNvSpPr>
          <p:nvPr/>
        </p:nvSpPr>
        <p:spPr>
          <a:xfrm>
            <a:off x="274048" y="1091839"/>
            <a:ext cx="4297952" cy="38861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ru-RU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ru-RU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rtl="0"/>
            <a:r>
              <a:rPr lang="ru-RU" sz="1800" b="0" i="0" u="none" baseline="0"/>
              <a:t>Nmap/Zenmap</a:t>
            </a:r>
            <a:endParaRPr lang="ru-RU" sz="1800" dirty="0" smtClean="0"/>
          </a:p>
          <a:p>
            <a:pPr algn="l" rtl="0"/>
            <a:r>
              <a:rPr lang="ru-RU" sz="1800" b="0" i="0" u="none" baseline="0"/>
              <a:t>SuperScan</a:t>
            </a:r>
            <a:endParaRPr lang="ru-RU" sz="1800" dirty="0" smtClean="0"/>
          </a:p>
          <a:p>
            <a:pPr algn="l" rtl="0"/>
            <a:r>
              <a:rPr lang="ru-RU" sz="1800" b="0" i="0" u="none" baseline="0"/>
              <a:t>SIEM</a:t>
            </a:r>
          </a:p>
          <a:p>
            <a:pPr algn="l" rtl="0"/>
            <a:r>
              <a:rPr lang="ru-RU" sz="1800" b="0" i="0" u="none" baseline="0"/>
              <a:t>GFI LANguard</a:t>
            </a:r>
            <a:endParaRPr lang="ru-RU" sz="1800" dirty="0" smtClean="0"/>
          </a:p>
          <a:p>
            <a:pPr algn="l" rtl="0"/>
            <a:r>
              <a:rPr lang="ru-RU" sz="1800" b="0" i="0" u="none" baseline="0"/>
              <a:t>Tripwire</a:t>
            </a:r>
          </a:p>
          <a:p>
            <a:pPr algn="l" rtl="0"/>
            <a:r>
              <a:rPr lang="ru-RU" sz="1800" b="0" i="0" u="none" baseline="0"/>
              <a:t>Nessus</a:t>
            </a:r>
          </a:p>
          <a:p>
            <a:pPr algn="l" rtl="0"/>
            <a:r>
              <a:rPr lang="ru-RU" sz="1800" b="0" i="0" u="none" baseline="0"/>
              <a:t>L0phtCrack</a:t>
            </a:r>
          </a:p>
          <a:p>
            <a:pPr algn="l" rtl="0"/>
            <a:r>
              <a:rPr lang="ru-RU" sz="1800" b="0" i="0" u="none" baseline="0"/>
              <a:t>Metasploit</a:t>
            </a:r>
            <a:endParaRPr lang="ru-RU" sz="1800" dirty="0" smtClean="0"/>
          </a:p>
          <a:p>
            <a:endParaRPr lang="ru-RU" sz="1800" dirty="0" smtClean="0"/>
          </a:p>
        </p:txBody>
      </p:sp>
    </p:spTree>
    <p:extLst>
      <p:ext uri="{BB962C8B-B14F-4D97-AF65-F5344CB8AC3E}">
        <p14:creationId xmlns:p14="http://schemas.microsoft.com/office/powerpoint/2010/main" val="2811766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 algn="l" rtl="0">
              <a:lnSpc>
                <a:spcPct val="100000"/>
              </a:lnSpc>
            </a:pPr>
            <a:r>
              <a:rPr lang="ru-RU" sz="2800" b="0" i="0" u="none" baseline="0"/>
              <a:t>Nmap и Zenmap</a:t>
            </a:r>
            <a:endParaRPr lang="ru-RU" sz="2800" dirty="0"/>
          </a:p>
        </p:txBody>
      </p:sp>
      <p:sp>
        <p:nvSpPr>
          <p:cNvPr id="4" name="Text Placeholder 6"/>
          <p:cNvSpPr txBox="1">
            <a:spLocks/>
          </p:cNvSpPr>
          <p:nvPr/>
        </p:nvSpPr>
        <p:spPr>
          <a:xfrm>
            <a:off x="259080" y="1470025"/>
            <a:ext cx="3583722" cy="43510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ru-RU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ru-RU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None/>
            </a:pPr>
            <a:r>
              <a:rPr lang="ru-RU" sz="1800" b="0" i="0" u="none" baseline="0"/>
              <a:t>Пример скриншота Nmap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893" y="1978925"/>
            <a:ext cx="3528909" cy="4286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8017" y="1978925"/>
            <a:ext cx="4919069" cy="42862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Placeholder 6"/>
          <p:cNvSpPr txBox="1">
            <a:spLocks/>
          </p:cNvSpPr>
          <p:nvPr/>
        </p:nvSpPr>
        <p:spPr>
          <a:xfrm>
            <a:off x="3958017" y="1470025"/>
            <a:ext cx="3583722" cy="43510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ru-RU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ru-RU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None/>
            </a:pPr>
            <a:r>
              <a:rPr lang="ru-RU" sz="1800" b="0" i="0" u="none" baseline="0"/>
              <a:t>Пример скриншота Zenmap</a:t>
            </a:r>
          </a:p>
        </p:txBody>
      </p:sp>
    </p:spTree>
    <p:extLst>
      <p:ext uri="{BB962C8B-B14F-4D97-AF65-F5344CB8AC3E}">
        <p14:creationId xmlns:p14="http://schemas.microsoft.com/office/powerpoint/2010/main" val="3316969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NetAcad_White_PPT_Template 05Oct12">
  <a:themeElements>
    <a:clrScheme name="Cisco NetAcad">
      <a:dk1>
        <a:srgbClr val="2AA7DF"/>
      </a:dk1>
      <a:lt1>
        <a:srgbClr val="FFFFFF"/>
      </a:lt1>
      <a:dk2>
        <a:srgbClr val="6B308E"/>
      </a:dk2>
      <a:lt2>
        <a:srgbClr val="000000"/>
      </a:lt2>
      <a:accent1>
        <a:srgbClr val="00938E"/>
      </a:accent1>
      <a:accent2>
        <a:srgbClr val="3EB549"/>
      </a:accent2>
      <a:accent3>
        <a:srgbClr val="D81673"/>
      </a:accent3>
      <a:accent4>
        <a:srgbClr val="234493"/>
      </a:accent4>
      <a:accent5>
        <a:srgbClr val="ED2D28"/>
      </a:accent5>
      <a:accent6>
        <a:srgbClr val="F68B21"/>
      </a:accent6>
      <a:hlink>
        <a:srgbClr val="2AA7DF"/>
      </a:hlink>
      <a:folHlink>
        <a:srgbClr val="ACB2C2"/>
      </a:folHlink>
    </a:clrScheme>
    <a:fontScheme name="Cisco 2010_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  <a:effectLst/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NetAcad_White_PPT_Template 05Oct12</Template>
  <TotalTime>9969</TotalTime>
  <Words>347</Words>
  <Application>Microsoft Office PowerPoint</Application>
  <PresentationFormat>Экран (4:3)</PresentationFormat>
  <Paragraphs>146</Paragraphs>
  <Slides>36</Slides>
  <Notes>26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36</vt:i4>
      </vt:variant>
    </vt:vector>
  </HeadingPairs>
  <TitlesOfParts>
    <vt:vector size="40" baseType="lpstr">
      <vt:lpstr>Arial</vt:lpstr>
      <vt:lpstr>Calibri</vt:lpstr>
      <vt:lpstr>Ciscolight</vt:lpstr>
      <vt:lpstr>NetAcad_White_PPT_Template 05Oct12</vt:lpstr>
      <vt:lpstr>Лекция 11: Управление безопасной сетью</vt:lpstr>
      <vt:lpstr>Тема 11.1.1: Техники тестирования безопасности сети</vt:lpstr>
      <vt:lpstr>Безопасность эксплуатации</vt:lpstr>
      <vt:lpstr>Тестирование и оценка безопасности сети</vt:lpstr>
      <vt:lpstr>Типы сетевых тестов</vt:lpstr>
      <vt:lpstr>Применение результатов тестирования сети</vt:lpstr>
      <vt:lpstr>Тема 11.1.2: Инструменты тестирования безопасности сети</vt:lpstr>
      <vt:lpstr>Инструменты тестирования сети</vt:lpstr>
      <vt:lpstr>Nmap и Zenmap</vt:lpstr>
      <vt:lpstr>SuperScan</vt:lpstr>
      <vt:lpstr>SIEM</vt:lpstr>
      <vt:lpstr>Тема 11.2.1: Обзор политики безопасности</vt:lpstr>
      <vt:lpstr>Жизненный цикл обеспечения сетевой безопасности</vt:lpstr>
      <vt:lpstr>Политика безопасности</vt:lpstr>
      <vt:lpstr>Аудитория политики безопасности</vt:lpstr>
      <vt:lpstr>Тема 11.2.2: Структура политики безопасности</vt:lpstr>
      <vt:lpstr>Иерархия политики безопасности</vt:lpstr>
      <vt:lpstr>Руководящая политика</vt:lpstr>
      <vt:lpstr>Технические политики</vt:lpstr>
      <vt:lpstr>Политики конечного пользователя</vt:lpstr>
      <vt:lpstr>Тема 11.2.3: Стандарты, инструкции и процедуры</vt:lpstr>
      <vt:lpstr>Документы политики безопасности</vt:lpstr>
      <vt:lpstr>Документация по стандартам</vt:lpstr>
      <vt:lpstr>Инструкции</vt:lpstr>
      <vt:lpstr>Инструкции (продолжение)</vt:lpstr>
      <vt:lpstr>Инструкции (продолжение)</vt:lpstr>
      <vt:lpstr>Документация по процедурам</vt:lpstr>
      <vt:lpstr>Тема 11.2.4: Роли и обязанности</vt:lpstr>
      <vt:lpstr>Иерархия штатных должностей в организации</vt:lpstr>
      <vt:lpstr>Стандартные названия руководящих должностей</vt:lpstr>
      <vt:lpstr>Тема 11.2.5: Осведомленность в вопросах безопасности и обучение</vt:lpstr>
      <vt:lpstr>Программа осведомления по вопросам безопасности</vt:lpstr>
      <vt:lpstr>Тема 11.2.6: Реагирование на компрометацию системы безопасности</vt:lpstr>
      <vt:lpstr>Мотивы, возможности и средства</vt:lpstr>
      <vt:lpstr>Сбор данных</vt:lpstr>
      <vt:lpstr>Презентация PowerPoint</vt:lpstr>
    </vt:vector>
  </TitlesOfParts>
  <Company>Cisco Systems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Real, Relevant,  Surprising and Fresh: Cisco Brand</dc:title>
  <dc:creator>Melissa Gabriel</dc:creator>
  <cp:lastModifiedBy>serhii yevseiev</cp:lastModifiedBy>
  <cp:revision>198</cp:revision>
  <dcterms:created xsi:type="dcterms:W3CDTF">2012-10-09T16:58:47Z</dcterms:created>
  <dcterms:modified xsi:type="dcterms:W3CDTF">2019-09-05T21:39:47Z</dcterms:modified>
</cp:coreProperties>
</file>